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3.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4.xml" ContentType="application/vnd.openxmlformats-officedocument.theme+xml"/>
  <Override PartName="/ppt/tags/tag1.xml" ContentType="application/vnd.openxmlformats-officedocument.presentationml.tags+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5.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84" r:id="rId5"/>
    <p:sldMasterId id="2147483756" r:id="rId6"/>
    <p:sldMasterId id="2147483815" r:id="rId7"/>
    <p:sldMasterId id="2147483830" r:id="rId8"/>
    <p:sldMasterId id="2147483859" r:id="rId9"/>
  </p:sldMasterIdLst>
  <p:notesMasterIdLst>
    <p:notesMasterId r:id="rId19"/>
  </p:notesMasterIdLst>
  <p:handoutMasterIdLst>
    <p:handoutMasterId r:id="rId20"/>
  </p:handoutMasterIdLst>
  <p:sldIdLst>
    <p:sldId id="286" r:id="rId10"/>
    <p:sldId id="392" r:id="rId11"/>
    <p:sldId id="422" r:id="rId12"/>
    <p:sldId id="423" r:id="rId13"/>
    <p:sldId id="424" r:id="rId14"/>
    <p:sldId id="425" r:id="rId15"/>
    <p:sldId id="426" r:id="rId16"/>
    <p:sldId id="427" r:id="rId17"/>
    <p:sldId id="421"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78A682A-2C6B-4471-B181-63C35B14238E}">
          <p14:sldIdLst>
            <p14:sldId id="286"/>
            <p14:sldId id="392"/>
            <p14:sldId id="422"/>
            <p14:sldId id="423"/>
            <p14:sldId id="424"/>
            <p14:sldId id="425"/>
            <p14:sldId id="426"/>
            <p14:sldId id="427"/>
            <p14:sldId id="421"/>
          </p14:sldIdLst>
        </p14:section>
        <p14:section name="Archive" id="{B18D0A32-9AA0-4E52-A5EA-E4B8E98E0EFC}">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cott" initials="S" lastIdx="40" clrIdx="0">
    <p:extLst>
      <p:ext uri="{19B8F6BF-5375-455C-9EA6-DF929625EA0E}">
        <p15:presenceInfo xmlns:p15="http://schemas.microsoft.com/office/powerpoint/2012/main" userId="Scott" providerId="None"/>
      </p:ext>
    </p:extLst>
  </p:cmAuthor>
  <p:cmAuthor id="2" name="Nishant Thacker" initials="NT" lastIdx="7" clrIdx="1">
    <p:extLst>
      <p:ext uri="{19B8F6BF-5375-455C-9EA6-DF929625EA0E}">
        <p15:presenceInfo xmlns:p15="http://schemas.microsoft.com/office/powerpoint/2012/main" userId="S-1-5-21-2127521184-1604012920-1887927527-16970038"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FBA00"/>
    <a:srgbClr val="002050"/>
    <a:srgbClr val="007233"/>
    <a:srgbClr val="86C400"/>
    <a:srgbClr val="82BF36"/>
    <a:srgbClr val="1F497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013" autoAdjust="0"/>
    <p:restoredTop sz="95685" autoAdjust="0"/>
  </p:normalViewPr>
  <p:slideViewPr>
    <p:cSldViewPr snapToGrid="0">
      <p:cViewPr varScale="1">
        <p:scale>
          <a:sx n="92" d="100"/>
          <a:sy n="92" d="100"/>
        </p:scale>
        <p:origin x="66" y="276"/>
      </p:cViewPr>
      <p:guideLst/>
    </p:cSldViewPr>
  </p:slideViewPr>
  <p:outlineViewPr>
    <p:cViewPr>
      <p:scale>
        <a:sx n="33" d="100"/>
        <a:sy n="33" d="100"/>
      </p:scale>
      <p:origin x="0" y="-632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54" d="100"/>
          <a:sy n="54" d="100"/>
        </p:scale>
        <p:origin x="2796" y="4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4.xml"/><Relationship Id="rId18" Type="http://schemas.openxmlformats.org/officeDocument/2006/relationships/slide" Target="slides/slide9.xml"/><Relationship Id="rId26" Type="http://schemas.microsoft.com/office/2015/10/relationships/revisionInfo" Target="revisionInfo.xml"/><Relationship Id="rId3" Type="http://schemas.openxmlformats.org/officeDocument/2006/relationships/customXml" Target="../customXml/item3.xml"/><Relationship Id="rId21" Type="http://schemas.openxmlformats.org/officeDocument/2006/relationships/commentAuthors" Target="commentAuthors.xml"/><Relationship Id="rId7" Type="http://schemas.openxmlformats.org/officeDocument/2006/relationships/slideMaster" Target="slideMasters/slideMaster4.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7.xml"/><Relationship Id="rId2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2.xml"/><Relationship Id="rId24" Type="http://schemas.openxmlformats.org/officeDocument/2006/relationships/theme" Target="theme/theme1.xml"/><Relationship Id="rId144" Type="http://schemas.microsoft.com/office/2016/11/relationships/changesInfo" Target="changesInfos/changesInfo1.xml"/><Relationship Id="rId5" Type="http://schemas.openxmlformats.org/officeDocument/2006/relationships/slideMaster" Target="slideMasters/slideMaster2.xml"/><Relationship Id="rId15" Type="http://schemas.openxmlformats.org/officeDocument/2006/relationships/slide" Target="slides/slide6.xml"/><Relationship Id="rId23" Type="http://schemas.openxmlformats.org/officeDocument/2006/relationships/viewProps" Target="viewProps.xml"/><Relationship Id="rId10" Type="http://schemas.openxmlformats.org/officeDocument/2006/relationships/slide" Target="slides/slide1.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5.xml"/><Relationship Id="rId22"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dy Roberts" userId="b6430d21-8e5e-4d9c-81e9-e1ae515d6d74" providerId="ADAL" clId="{A2D1683E-1161-4E92-9684-553A94291962}"/>
    <pc:docChg chg="undo redo custSel delSld modSld modMainMaster modSection">
      <pc:chgData name="Andy Roberts" userId="b6430d21-8e5e-4d9c-81e9-e1ae515d6d74" providerId="ADAL" clId="{A2D1683E-1161-4E92-9684-553A94291962}" dt="2017-12-05T20:59:53.508" v="682" actId="20577"/>
      <pc:docMkLst>
        <pc:docMk/>
      </pc:docMkLst>
      <pc:sldChg chg="del">
        <pc:chgData name="Andy Roberts" userId="b6430d21-8e5e-4d9c-81e9-e1ae515d6d74" providerId="ADAL" clId="{A2D1683E-1161-4E92-9684-553A94291962}" dt="2017-12-05T20:38:59.061" v="104" actId="2696"/>
        <pc:sldMkLst>
          <pc:docMk/>
          <pc:sldMk cId="1967407312" sldId="275"/>
        </pc:sldMkLst>
      </pc:sldChg>
      <pc:sldChg chg="modSp">
        <pc:chgData name="Andy Roberts" userId="b6430d21-8e5e-4d9c-81e9-e1ae515d6d74" providerId="ADAL" clId="{A2D1683E-1161-4E92-9684-553A94291962}" dt="2017-12-05T20:38:56.022" v="103" actId="20577"/>
        <pc:sldMkLst>
          <pc:docMk/>
          <pc:sldMk cId="1630196487" sldId="286"/>
        </pc:sldMkLst>
        <pc:spChg chg="mod">
          <ac:chgData name="Andy Roberts" userId="b6430d21-8e5e-4d9c-81e9-e1ae515d6d74" providerId="ADAL" clId="{A2D1683E-1161-4E92-9684-553A94291962}" dt="2017-12-05T20:38:56.022" v="103" actId="20577"/>
          <ac:spMkLst>
            <pc:docMk/>
            <pc:sldMk cId="1630196487" sldId="286"/>
            <ac:spMk id="4" creationId="{00000000-0000-0000-0000-000000000000}"/>
          </ac:spMkLst>
        </pc:spChg>
      </pc:sldChg>
      <pc:sldChg chg="del">
        <pc:chgData name="Andy Roberts" userId="b6430d21-8e5e-4d9c-81e9-e1ae515d6d74" providerId="ADAL" clId="{A2D1683E-1161-4E92-9684-553A94291962}" dt="2017-12-05T20:39:00.994" v="105" actId="2696"/>
        <pc:sldMkLst>
          <pc:docMk/>
          <pc:sldMk cId="1190231553" sldId="301"/>
        </pc:sldMkLst>
      </pc:sldChg>
      <pc:sldChg chg="delSp">
        <pc:chgData name="Andy Roberts" userId="b6430d21-8e5e-4d9c-81e9-e1ae515d6d74" providerId="ADAL" clId="{A2D1683E-1161-4E92-9684-553A94291962}" dt="2017-12-05T20:43:28.388" v="207" actId="478"/>
        <pc:sldMkLst>
          <pc:docMk/>
          <pc:sldMk cId="2910429092" sldId="374"/>
        </pc:sldMkLst>
        <pc:spChg chg="del">
          <ac:chgData name="Andy Roberts" userId="b6430d21-8e5e-4d9c-81e9-e1ae515d6d74" providerId="ADAL" clId="{A2D1683E-1161-4E92-9684-553A94291962}" dt="2017-12-05T20:43:28.388" v="207" actId="478"/>
          <ac:spMkLst>
            <pc:docMk/>
            <pc:sldMk cId="2910429092" sldId="374"/>
            <ac:spMk id="5" creationId="{00000000-0000-0000-0000-000000000000}"/>
          </ac:spMkLst>
        </pc:spChg>
      </pc:sldChg>
      <pc:sldChg chg="modSp">
        <pc:chgData name="Andy Roberts" userId="b6430d21-8e5e-4d9c-81e9-e1ae515d6d74" providerId="ADAL" clId="{A2D1683E-1161-4E92-9684-553A94291962}" dt="2017-12-05T20:40:59.707" v="206" actId="1036"/>
        <pc:sldMkLst>
          <pc:docMk/>
          <pc:sldMk cId="2352830950" sldId="386"/>
        </pc:sldMkLst>
        <pc:spChg chg="mod">
          <ac:chgData name="Andy Roberts" userId="b6430d21-8e5e-4d9c-81e9-e1ae515d6d74" providerId="ADAL" clId="{A2D1683E-1161-4E92-9684-553A94291962}" dt="2017-12-05T20:40:59.707" v="206" actId="1036"/>
          <ac:spMkLst>
            <pc:docMk/>
            <pc:sldMk cId="2352830950" sldId="386"/>
            <ac:spMk id="3" creationId="{00000000-0000-0000-0000-000000000000}"/>
          </ac:spMkLst>
        </pc:spChg>
      </pc:sldChg>
      <pc:sldChg chg="modSp">
        <pc:chgData name="Andy Roberts" userId="b6430d21-8e5e-4d9c-81e9-e1ae515d6d74" providerId="ADAL" clId="{A2D1683E-1161-4E92-9684-553A94291962}" dt="2017-12-05T20:40:43.247" v="205" actId="20577"/>
        <pc:sldMkLst>
          <pc:docMk/>
          <pc:sldMk cId="1869063355" sldId="388"/>
        </pc:sldMkLst>
        <pc:spChg chg="mod">
          <ac:chgData name="Andy Roberts" userId="b6430d21-8e5e-4d9c-81e9-e1ae515d6d74" providerId="ADAL" clId="{A2D1683E-1161-4E92-9684-553A94291962}" dt="2017-12-05T20:40:43.247" v="205" actId="20577"/>
          <ac:spMkLst>
            <pc:docMk/>
            <pc:sldMk cId="1869063355" sldId="388"/>
            <ac:spMk id="3" creationId="{00000000-0000-0000-0000-000000000000}"/>
          </ac:spMkLst>
        </pc:spChg>
      </pc:sldChg>
      <pc:sldChg chg="modSp">
        <pc:chgData name="Andy Roberts" userId="b6430d21-8e5e-4d9c-81e9-e1ae515d6d74" providerId="ADAL" clId="{A2D1683E-1161-4E92-9684-553A94291962}" dt="2017-12-05T20:36:43.077" v="5" actId="27636"/>
        <pc:sldMkLst>
          <pc:docMk/>
          <pc:sldMk cId="2111837226" sldId="390"/>
        </pc:sldMkLst>
        <pc:spChg chg="mod">
          <ac:chgData name="Andy Roberts" userId="b6430d21-8e5e-4d9c-81e9-e1ae515d6d74" providerId="ADAL" clId="{A2D1683E-1161-4E92-9684-553A94291962}" dt="2017-12-05T20:36:43.077" v="5" actId="27636"/>
          <ac:spMkLst>
            <pc:docMk/>
            <pc:sldMk cId="2111837226" sldId="390"/>
            <ac:spMk id="2" creationId="{00000000-0000-0000-0000-000000000000}"/>
          </ac:spMkLst>
        </pc:spChg>
      </pc:sldChg>
      <pc:sldChg chg="modSp">
        <pc:chgData name="Andy Roberts" userId="b6430d21-8e5e-4d9c-81e9-e1ae515d6d74" providerId="ADAL" clId="{A2D1683E-1161-4E92-9684-553A94291962}" dt="2017-12-05T20:49:32.001" v="363" actId="20577"/>
        <pc:sldMkLst>
          <pc:docMk/>
          <pc:sldMk cId="3918739013" sldId="399"/>
        </pc:sldMkLst>
        <pc:spChg chg="mod">
          <ac:chgData name="Andy Roberts" userId="b6430d21-8e5e-4d9c-81e9-e1ae515d6d74" providerId="ADAL" clId="{A2D1683E-1161-4E92-9684-553A94291962}" dt="2017-12-05T20:49:32.001" v="363" actId="20577"/>
          <ac:spMkLst>
            <pc:docMk/>
            <pc:sldMk cId="3918739013" sldId="399"/>
            <ac:spMk id="6" creationId="{00000000-0000-0000-0000-000000000000}"/>
          </ac:spMkLst>
        </pc:spChg>
      </pc:sldChg>
      <pc:sldChg chg="modSp">
        <pc:chgData name="Andy Roberts" userId="b6430d21-8e5e-4d9c-81e9-e1ae515d6d74" providerId="ADAL" clId="{A2D1683E-1161-4E92-9684-553A94291962}" dt="2017-12-05T20:59:53.508" v="682" actId="20577"/>
        <pc:sldMkLst>
          <pc:docMk/>
          <pc:sldMk cId="3836025127" sldId="400"/>
        </pc:sldMkLst>
        <pc:spChg chg="mod">
          <ac:chgData name="Andy Roberts" userId="b6430d21-8e5e-4d9c-81e9-e1ae515d6d74" providerId="ADAL" clId="{A2D1683E-1161-4E92-9684-553A94291962}" dt="2017-12-05T20:59:53.508" v="682" actId="20577"/>
          <ac:spMkLst>
            <pc:docMk/>
            <pc:sldMk cId="3836025127" sldId="400"/>
            <ac:spMk id="6" creationId="{00000000-0000-0000-0000-000000000000}"/>
          </ac:spMkLst>
        </pc:spChg>
      </pc:sldChg>
      <pc:sldMasterChg chg="delSldLayout modSldLayout">
        <pc:chgData name="Andy Roberts" userId="b6430d21-8e5e-4d9c-81e9-e1ae515d6d74" providerId="ADAL" clId="{A2D1683E-1161-4E92-9684-553A94291962}" dt="2017-12-05T20:36:53.730" v="10" actId="2696"/>
        <pc:sldMasterMkLst>
          <pc:docMk/>
          <pc:sldMasterMk cId="3118783959" sldId="2147483660"/>
        </pc:sldMasterMkLst>
        <pc:sldLayoutChg chg="delSp">
          <pc:chgData name="Andy Roberts" userId="b6430d21-8e5e-4d9c-81e9-e1ae515d6d74" providerId="ADAL" clId="{A2D1683E-1161-4E92-9684-553A94291962}" dt="2017-12-05T20:30:31.902" v="0" actId="478"/>
          <pc:sldLayoutMkLst>
            <pc:docMk/>
            <pc:sldMasterMk cId="3118783959" sldId="2147483660"/>
            <pc:sldLayoutMk cId="1594463224" sldId="2147483670"/>
          </pc:sldLayoutMkLst>
          <pc:spChg chg="del">
            <ac:chgData name="Andy Roberts" userId="b6430d21-8e5e-4d9c-81e9-e1ae515d6d74" providerId="ADAL" clId="{A2D1683E-1161-4E92-9684-553A94291962}" dt="2017-12-05T20:30:31.902" v="0" actId="478"/>
            <ac:spMkLst>
              <pc:docMk/>
              <pc:sldMasterMk cId="3118783959" sldId="2147483660"/>
              <pc:sldLayoutMk cId="1594463224" sldId="2147483670"/>
              <ac:spMk id="10" creationId="{00000000-0000-0000-0000-000000000000}"/>
            </ac:spMkLst>
          </pc:spChg>
        </pc:sldLayoutChg>
        <pc:sldLayoutChg chg="del">
          <pc:chgData name="Andy Roberts" userId="b6430d21-8e5e-4d9c-81e9-e1ae515d6d74" providerId="ADAL" clId="{A2D1683E-1161-4E92-9684-553A94291962}" dt="2017-12-05T20:36:46.715" v="6" actId="2696"/>
          <pc:sldLayoutMkLst>
            <pc:docMk/>
            <pc:sldMasterMk cId="3779077179" sldId="2147483695"/>
            <pc:sldLayoutMk cId="370495850" sldId="2147483696"/>
          </pc:sldLayoutMkLst>
        </pc:sldLayoutChg>
        <pc:sldLayoutChg chg="del">
          <pc:chgData name="Andy Roberts" userId="b6430d21-8e5e-4d9c-81e9-e1ae515d6d74" providerId="ADAL" clId="{A2D1683E-1161-4E92-9684-553A94291962}" dt="2017-12-05T20:36:47.893" v="7" actId="2696"/>
          <pc:sldLayoutMkLst>
            <pc:docMk/>
            <pc:sldMasterMk cId="3779077179" sldId="2147483695"/>
            <pc:sldLayoutMk cId="1686012473" sldId="2147483697"/>
          </pc:sldLayoutMkLst>
        </pc:sldLayoutChg>
        <pc:sldLayoutChg chg="del">
          <pc:chgData name="Andy Roberts" userId="b6430d21-8e5e-4d9c-81e9-e1ae515d6d74" providerId="ADAL" clId="{A2D1683E-1161-4E92-9684-553A94291962}" dt="2017-12-05T20:36:50.377" v="8" actId="2696"/>
          <pc:sldLayoutMkLst>
            <pc:docMk/>
            <pc:sldMasterMk cId="3779077179" sldId="2147483695"/>
            <pc:sldLayoutMk cId="3728029218" sldId="2147483698"/>
          </pc:sldLayoutMkLst>
        </pc:sldLayoutChg>
        <pc:sldLayoutChg chg="del">
          <pc:chgData name="Andy Roberts" userId="b6430d21-8e5e-4d9c-81e9-e1ae515d6d74" providerId="ADAL" clId="{A2D1683E-1161-4E92-9684-553A94291962}" dt="2017-12-05T20:36:52.081" v="9" actId="2696"/>
          <pc:sldLayoutMkLst>
            <pc:docMk/>
            <pc:sldMasterMk cId="3779077179" sldId="2147483695"/>
            <pc:sldLayoutMk cId="1616058846" sldId="2147483699"/>
          </pc:sldLayoutMkLst>
        </pc:sldLayoutChg>
        <pc:sldLayoutChg chg="del">
          <pc:chgData name="Andy Roberts" userId="b6430d21-8e5e-4d9c-81e9-e1ae515d6d74" providerId="ADAL" clId="{A2D1683E-1161-4E92-9684-553A94291962}" dt="2017-12-05T20:36:53.730" v="10" actId="2696"/>
          <pc:sldLayoutMkLst>
            <pc:docMk/>
            <pc:sldMasterMk cId="3779077179" sldId="2147483695"/>
            <pc:sldLayoutMk cId="4294329318" sldId="2147483701"/>
          </pc:sldLayoutMkLst>
        </pc:sldLayoutChg>
      </pc:sldMasterChg>
      <pc:sldMasterChg chg="modSldLayout">
        <pc:chgData name="Andy Roberts" userId="b6430d21-8e5e-4d9c-81e9-e1ae515d6d74" providerId="ADAL" clId="{A2D1683E-1161-4E92-9684-553A94291962}" dt="2017-12-05T20:30:44.631" v="3" actId="478"/>
        <pc:sldMasterMkLst>
          <pc:docMk/>
          <pc:sldMasterMk cId="1844474713" sldId="2147483684"/>
        </pc:sldMasterMkLst>
        <pc:sldLayoutChg chg="delSp">
          <pc:chgData name="Andy Roberts" userId="b6430d21-8e5e-4d9c-81e9-e1ae515d6d74" providerId="ADAL" clId="{A2D1683E-1161-4E92-9684-553A94291962}" dt="2017-12-05T20:30:37.759" v="1" actId="478"/>
          <pc:sldLayoutMkLst>
            <pc:docMk/>
            <pc:sldMasterMk cId="1844474713" sldId="2147483684"/>
            <pc:sldLayoutMk cId="154235041" sldId="2147483685"/>
          </pc:sldLayoutMkLst>
          <pc:picChg chg="del">
            <ac:chgData name="Andy Roberts" userId="b6430d21-8e5e-4d9c-81e9-e1ae515d6d74" providerId="ADAL" clId="{A2D1683E-1161-4E92-9684-553A94291962}" dt="2017-12-05T20:30:37.759" v="1" actId="478"/>
            <ac:picMkLst>
              <pc:docMk/>
              <pc:sldMasterMk cId="1844474713" sldId="2147483684"/>
              <pc:sldLayoutMk cId="154235041" sldId="2147483685"/>
              <ac:picMk id="2" creationId="{00000000-0000-0000-0000-000000000000}"/>
            </ac:picMkLst>
          </pc:picChg>
        </pc:sldLayoutChg>
        <pc:sldLayoutChg chg="delSp">
          <pc:chgData name="Andy Roberts" userId="b6430d21-8e5e-4d9c-81e9-e1ae515d6d74" providerId="ADAL" clId="{A2D1683E-1161-4E92-9684-553A94291962}" dt="2017-12-05T20:30:41.076" v="2" actId="478"/>
          <pc:sldLayoutMkLst>
            <pc:docMk/>
            <pc:sldMasterMk cId="1844474713" sldId="2147483684"/>
            <pc:sldLayoutMk cId="3859386594" sldId="2147483686"/>
          </pc:sldLayoutMkLst>
          <pc:picChg chg="del">
            <ac:chgData name="Andy Roberts" userId="b6430d21-8e5e-4d9c-81e9-e1ae515d6d74" providerId="ADAL" clId="{A2D1683E-1161-4E92-9684-553A94291962}" dt="2017-12-05T20:30:41.076" v="2" actId="478"/>
            <ac:picMkLst>
              <pc:docMk/>
              <pc:sldMasterMk cId="1844474713" sldId="2147483684"/>
              <pc:sldLayoutMk cId="3859386594" sldId="2147483686"/>
              <ac:picMk id="12" creationId="{00000000-0000-0000-0000-000000000000}"/>
            </ac:picMkLst>
          </pc:picChg>
        </pc:sldLayoutChg>
        <pc:sldLayoutChg chg="delSp">
          <pc:chgData name="Andy Roberts" userId="b6430d21-8e5e-4d9c-81e9-e1ae515d6d74" providerId="ADAL" clId="{A2D1683E-1161-4E92-9684-553A94291962}" dt="2017-12-05T20:30:44.631" v="3" actId="478"/>
          <pc:sldLayoutMkLst>
            <pc:docMk/>
            <pc:sldMasterMk cId="1844474713" sldId="2147483684"/>
            <pc:sldLayoutMk cId="1436136068" sldId="2147483687"/>
          </pc:sldLayoutMkLst>
          <pc:picChg chg="del">
            <ac:chgData name="Andy Roberts" userId="b6430d21-8e5e-4d9c-81e9-e1ae515d6d74" providerId="ADAL" clId="{A2D1683E-1161-4E92-9684-553A94291962}" dt="2017-12-05T20:30:44.631" v="3" actId="478"/>
            <ac:picMkLst>
              <pc:docMk/>
              <pc:sldMasterMk cId="1844474713" sldId="2147483684"/>
              <pc:sldLayoutMk cId="1436136068" sldId="2147483687"/>
              <ac:picMk id="8" creationId="{00000000-0000-0000-0000-000000000000}"/>
            </ac:picMkLst>
          </pc:picChg>
        </pc:sldLayoutChg>
      </pc:sldMasterChg>
      <pc:sldMasterChg chg="modSldLayout">
        <pc:chgData name="Andy Roberts" userId="b6430d21-8e5e-4d9c-81e9-e1ae515d6d74" providerId="ADAL" clId="{A2D1683E-1161-4E92-9684-553A94291962}" dt="2017-12-05T20:36:42.766" v="4" actId="20577"/>
        <pc:sldMasterMkLst>
          <pc:docMk/>
          <pc:sldMasterMk cId="3779077179" sldId="2147483695"/>
        </pc:sldMasterMkLst>
        <pc:sldLayoutChg chg="modSp">
          <pc:chgData name="Andy Roberts" userId="b6430d21-8e5e-4d9c-81e9-e1ae515d6d74" providerId="ADAL" clId="{A2D1683E-1161-4E92-9684-553A94291962}" dt="2017-12-05T20:36:42.766" v="4" actId="20577"/>
          <pc:sldLayoutMkLst>
            <pc:docMk/>
            <pc:sldMasterMk cId="3779077179" sldId="2147483695"/>
            <pc:sldLayoutMk cId="3728029218" sldId="2147483698"/>
          </pc:sldLayoutMkLst>
          <pc:spChg chg="mod">
            <ac:chgData name="Andy Roberts" userId="b6430d21-8e5e-4d9c-81e9-e1ae515d6d74" providerId="ADAL" clId="{A2D1683E-1161-4E92-9684-553A94291962}" dt="2017-12-05T20:36:42.766" v="4" actId="20577"/>
            <ac:spMkLst>
              <pc:docMk/>
              <pc:sldMasterMk cId="3779077179" sldId="2147483695"/>
              <pc:sldLayoutMk cId="3728029218" sldId="2147483698"/>
              <ac:spMk id="4" creationId="{00000000-0000-0000-0000-000000000000}"/>
            </ac:spMkLst>
          </pc:spChg>
          <pc:spChg chg="mod">
            <ac:chgData name="Andy Roberts" userId="b6430d21-8e5e-4d9c-81e9-e1ae515d6d74" providerId="ADAL" clId="{A2D1683E-1161-4E92-9684-553A94291962}" dt="2017-12-05T20:36:42.766" v="4" actId="20577"/>
            <ac:spMkLst>
              <pc:docMk/>
              <pc:sldMasterMk cId="3779077179" sldId="2147483695"/>
              <pc:sldLayoutMk cId="3728029218" sldId="2147483698"/>
              <ac:spMk id="5" creationId="{00000000-0000-0000-0000-000000000000}"/>
            </ac:spMkLst>
          </pc:spChg>
        </pc:sldLayoutChg>
        <pc:sldLayoutChg chg="modSp">
          <pc:chgData name="Andy Roberts" userId="b6430d21-8e5e-4d9c-81e9-e1ae515d6d74" providerId="ADAL" clId="{A2D1683E-1161-4E92-9684-553A94291962}" dt="2017-12-05T20:36:42.766" v="4" actId="20577"/>
          <pc:sldLayoutMkLst>
            <pc:docMk/>
            <pc:sldMasterMk cId="3779077179" sldId="2147483695"/>
            <pc:sldLayoutMk cId="1616058846" sldId="2147483699"/>
          </pc:sldLayoutMkLst>
          <pc:spChg chg="mod">
            <ac:chgData name="Andy Roberts" userId="b6430d21-8e5e-4d9c-81e9-e1ae515d6d74" providerId="ADAL" clId="{A2D1683E-1161-4E92-9684-553A94291962}" dt="2017-12-05T20:36:42.766" v="4" actId="20577"/>
            <ac:spMkLst>
              <pc:docMk/>
              <pc:sldMasterMk cId="3779077179" sldId="2147483695"/>
              <pc:sldLayoutMk cId="1616058846" sldId="2147483699"/>
              <ac:spMk id="2" creationId="{00000000-0000-0000-0000-000000000000}"/>
            </ac:spMkLst>
          </pc:spChg>
          <pc:spChg chg="mod">
            <ac:chgData name="Andy Roberts" userId="b6430d21-8e5e-4d9c-81e9-e1ae515d6d74" providerId="ADAL" clId="{A2D1683E-1161-4E92-9684-553A94291962}" dt="2017-12-05T20:36:42.766" v="4" actId="20577"/>
            <ac:spMkLst>
              <pc:docMk/>
              <pc:sldMasterMk cId="3779077179" sldId="2147483695"/>
              <pc:sldLayoutMk cId="1616058846" sldId="2147483699"/>
              <ac:spMk id="3" creationId="{00000000-0000-0000-0000-000000000000}"/>
            </ac:spMkLst>
          </pc:spChg>
        </pc:sldLayoutChg>
        <pc:sldLayoutChg chg="modTransition">
          <pc:chgData name="Andy Roberts" userId="b6430d21-8e5e-4d9c-81e9-e1ae515d6d74" providerId="ADAL" clId="{A2D1683E-1161-4E92-9684-553A94291962}" dt="2017-12-05T20:36:42.766" v="4" actId="20577"/>
          <pc:sldLayoutMkLst>
            <pc:docMk/>
            <pc:sldMasterMk cId="3779077179" sldId="2147483695"/>
            <pc:sldLayoutMk cId="3192996829" sldId="2147483702"/>
          </pc:sldLayoutMkLst>
        </pc:sldLayoutChg>
      </pc:sldMasterChg>
      <pc:sldMasterChg chg="delSldLayout">
        <pc:chgData name="Andy Roberts" userId="b6430d21-8e5e-4d9c-81e9-e1ae515d6d74" providerId="ADAL" clId="{A2D1683E-1161-4E92-9684-553A94291962}" dt="2017-12-05T20:37:11.940" v="13" actId="2696"/>
        <pc:sldMasterMkLst>
          <pc:docMk/>
          <pc:sldMasterMk cId="806226100" sldId="2147483743"/>
        </pc:sldMasterMkLst>
        <pc:sldLayoutChg chg="del">
          <pc:chgData name="Andy Roberts" userId="b6430d21-8e5e-4d9c-81e9-e1ae515d6d74" providerId="ADAL" clId="{A2D1683E-1161-4E92-9684-553A94291962}" dt="2017-12-05T20:37:05.935" v="11" actId="2696"/>
          <pc:sldLayoutMkLst>
            <pc:docMk/>
            <pc:sldMasterMk cId="806226100" sldId="2147483743"/>
            <pc:sldLayoutMk cId="949265120" sldId="2147483744"/>
          </pc:sldLayoutMkLst>
        </pc:sldLayoutChg>
        <pc:sldLayoutChg chg="del">
          <pc:chgData name="Andy Roberts" userId="b6430d21-8e5e-4d9c-81e9-e1ae515d6d74" providerId="ADAL" clId="{A2D1683E-1161-4E92-9684-553A94291962}" dt="2017-12-05T20:37:06.397" v="12" actId="2696"/>
          <pc:sldLayoutMkLst>
            <pc:docMk/>
            <pc:sldMasterMk cId="806226100" sldId="2147483743"/>
            <pc:sldLayoutMk cId="2605419202" sldId="2147483745"/>
          </pc:sldLayoutMkLst>
        </pc:sldLayoutChg>
        <pc:sldLayoutChg chg="del">
          <pc:chgData name="Andy Roberts" userId="b6430d21-8e5e-4d9c-81e9-e1ae515d6d74" providerId="ADAL" clId="{A2D1683E-1161-4E92-9684-553A94291962}" dt="2017-12-05T20:37:11.940" v="13" actId="2696"/>
          <pc:sldLayoutMkLst>
            <pc:docMk/>
            <pc:sldMasterMk cId="806226100" sldId="2147483743"/>
            <pc:sldLayoutMk cId="176459644" sldId="2147483750"/>
          </pc:sldLayoutMkLst>
        </pc:sldLayoutChg>
      </pc:sldMasterChg>
      <pc:sldMasterChg chg="delSldLayout">
        <pc:chgData name="Andy Roberts" userId="b6430d21-8e5e-4d9c-81e9-e1ae515d6d74" providerId="ADAL" clId="{A2D1683E-1161-4E92-9684-553A94291962}" dt="2017-12-05T20:38:27.048" v="41" actId="2696"/>
        <pc:sldMasterMkLst>
          <pc:docMk/>
          <pc:sldMasterMk cId="792393837" sldId="2147483756"/>
        </pc:sldMasterMkLst>
        <pc:sldLayoutChg chg="del">
          <pc:chgData name="Andy Roberts" userId="b6430d21-8e5e-4d9c-81e9-e1ae515d6d74" providerId="ADAL" clId="{A2D1683E-1161-4E92-9684-553A94291962}" dt="2017-12-05T20:37:27.030" v="14" actId="2696"/>
          <pc:sldLayoutMkLst>
            <pc:docMk/>
            <pc:sldMasterMk cId="792393837" sldId="2147483756"/>
            <pc:sldLayoutMk cId="3827658561" sldId="2147483770"/>
          </pc:sldLayoutMkLst>
        </pc:sldLayoutChg>
        <pc:sldLayoutChg chg="del">
          <pc:chgData name="Andy Roberts" userId="b6430d21-8e5e-4d9c-81e9-e1ae515d6d74" providerId="ADAL" clId="{A2D1683E-1161-4E92-9684-553A94291962}" dt="2017-12-05T20:37:27.726" v="15" actId="2696"/>
          <pc:sldLayoutMkLst>
            <pc:docMk/>
            <pc:sldMasterMk cId="792393837" sldId="2147483756"/>
            <pc:sldLayoutMk cId="2342019855" sldId="2147483771"/>
          </pc:sldLayoutMkLst>
        </pc:sldLayoutChg>
        <pc:sldLayoutChg chg="del">
          <pc:chgData name="Andy Roberts" userId="b6430d21-8e5e-4d9c-81e9-e1ae515d6d74" providerId="ADAL" clId="{A2D1683E-1161-4E92-9684-553A94291962}" dt="2017-12-05T20:37:40.171" v="16" actId="2696"/>
          <pc:sldLayoutMkLst>
            <pc:docMk/>
            <pc:sldMasterMk cId="792393837" sldId="2147483756"/>
            <pc:sldLayoutMk cId="3370418127" sldId="2147483772"/>
          </pc:sldLayoutMkLst>
        </pc:sldLayoutChg>
        <pc:sldLayoutChg chg="del">
          <pc:chgData name="Andy Roberts" userId="b6430d21-8e5e-4d9c-81e9-e1ae515d6d74" providerId="ADAL" clId="{A2D1683E-1161-4E92-9684-553A94291962}" dt="2017-12-05T20:37:41.512" v="17" actId="2696"/>
          <pc:sldLayoutMkLst>
            <pc:docMk/>
            <pc:sldMasterMk cId="792393837" sldId="2147483756"/>
            <pc:sldLayoutMk cId="533568383" sldId="2147483773"/>
          </pc:sldLayoutMkLst>
        </pc:sldLayoutChg>
        <pc:sldLayoutChg chg="del">
          <pc:chgData name="Andy Roberts" userId="b6430d21-8e5e-4d9c-81e9-e1ae515d6d74" providerId="ADAL" clId="{A2D1683E-1161-4E92-9684-553A94291962}" dt="2017-12-05T20:37:42.397" v="18" actId="2696"/>
          <pc:sldLayoutMkLst>
            <pc:docMk/>
            <pc:sldMasterMk cId="792393837" sldId="2147483756"/>
            <pc:sldLayoutMk cId="71741919" sldId="2147483774"/>
          </pc:sldLayoutMkLst>
        </pc:sldLayoutChg>
        <pc:sldLayoutChg chg="del">
          <pc:chgData name="Andy Roberts" userId="b6430d21-8e5e-4d9c-81e9-e1ae515d6d74" providerId="ADAL" clId="{A2D1683E-1161-4E92-9684-553A94291962}" dt="2017-12-05T20:37:43.680" v="19" actId="2696"/>
          <pc:sldLayoutMkLst>
            <pc:docMk/>
            <pc:sldMasterMk cId="792393837" sldId="2147483756"/>
            <pc:sldLayoutMk cId="2934567687" sldId="2147483775"/>
          </pc:sldLayoutMkLst>
        </pc:sldLayoutChg>
        <pc:sldLayoutChg chg="del">
          <pc:chgData name="Andy Roberts" userId="b6430d21-8e5e-4d9c-81e9-e1ae515d6d74" providerId="ADAL" clId="{A2D1683E-1161-4E92-9684-553A94291962}" dt="2017-12-05T20:37:44.640" v="20" actId="2696"/>
          <pc:sldLayoutMkLst>
            <pc:docMk/>
            <pc:sldMasterMk cId="792393837" sldId="2147483756"/>
            <pc:sldLayoutMk cId="3906014178" sldId="2147483776"/>
          </pc:sldLayoutMkLst>
        </pc:sldLayoutChg>
        <pc:sldLayoutChg chg="del">
          <pc:chgData name="Andy Roberts" userId="b6430d21-8e5e-4d9c-81e9-e1ae515d6d74" providerId="ADAL" clId="{A2D1683E-1161-4E92-9684-553A94291962}" dt="2017-12-05T20:37:45.568" v="21" actId="2696"/>
          <pc:sldLayoutMkLst>
            <pc:docMk/>
            <pc:sldMasterMk cId="792393837" sldId="2147483756"/>
            <pc:sldLayoutMk cId="2058408662" sldId="2147483777"/>
          </pc:sldLayoutMkLst>
        </pc:sldLayoutChg>
        <pc:sldLayoutChg chg="del">
          <pc:chgData name="Andy Roberts" userId="b6430d21-8e5e-4d9c-81e9-e1ae515d6d74" providerId="ADAL" clId="{A2D1683E-1161-4E92-9684-553A94291962}" dt="2017-12-05T20:37:46.487" v="22" actId="2696"/>
          <pc:sldLayoutMkLst>
            <pc:docMk/>
            <pc:sldMasterMk cId="792393837" sldId="2147483756"/>
            <pc:sldLayoutMk cId="2971249219" sldId="2147483778"/>
          </pc:sldLayoutMkLst>
        </pc:sldLayoutChg>
        <pc:sldLayoutChg chg="del">
          <pc:chgData name="Andy Roberts" userId="b6430d21-8e5e-4d9c-81e9-e1ae515d6d74" providerId="ADAL" clId="{A2D1683E-1161-4E92-9684-553A94291962}" dt="2017-12-05T20:37:47.324" v="23" actId="2696"/>
          <pc:sldLayoutMkLst>
            <pc:docMk/>
            <pc:sldMasterMk cId="792393837" sldId="2147483756"/>
            <pc:sldLayoutMk cId="3183312410" sldId="2147483779"/>
          </pc:sldLayoutMkLst>
        </pc:sldLayoutChg>
        <pc:sldLayoutChg chg="del">
          <pc:chgData name="Andy Roberts" userId="b6430d21-8e5e-4d9c-81e9-e1ae515d6d74" providerId="ADAL" clId="{A2D1683E-1161-4E92-9684-553A94291962}" dt="2017-12-05T20:37:57.010" v="26" actId="2696"/>
          <pc:sldLayoutMkLst>
            <pc:docMk/>
            <pc:sldMasterMk cId="792393837" sldId="2147483756"/>
            <pc:sldLayoutMk cId="2297308250" sldId="2147483787"/>
          </pc:sldLayoutMkLst>
        </pc:sldLayoutChg>
        <pc:sldLayoutChg chg="del">
          <pc:chgData name="Andy Roberts" userId="b6430d21-8e5e-4d9c-81e9-e1ae515d6d74" providerId="ADAL" clId="{A2D1683E-1161-4E92-9684-553A94291962}" dt="2017-12-05T20:37:52.952" v="24" actId="2696"/>
          <pc:sldLayoutMkLst>
            <pc:docMk/>
            <pc:sldMasterMk cId="792393837" sldId="2147483756"/>
            <pc:sldLayoutMk cId="1258005123" sldId="2147483788"/>
          </pc:sldLayoutMkLst>
        </pc:sldLayoutChg>
        <pc:sldLayoutChg chg="del">
          <pc:chgData name="Andy Roberts" userId="b6430d21-8e5e-4d9c-81e9-e1ae515d6d74" providerId="ADAL" clId="{A2D1683E-1161-4E92-9684-553A94291962}" dt="2017-12-05T20:37:54.825" v="25" actId="2696"/>
          <pc:sldLayoutMkLst>
            <pc:docMk/>
            <pc:sldMasterMk cId="792393837" sldId="2147483756"/>
            <pc:sldLayoutMk cId="3509189347" sldId="2147483789"/>
          </pc:sldLayoutMkLst>
        </pc:sldLayoutChg>
        <pc:sldLayoutChg chg="del">
          <pc:chgData name="Andy Roberts" userId="b6430d21-8e5e-4d9c-81e9-e1ae515d6d74" providerId="ADAL" clId="{A2D1683E-1161-4E92-9684-553A94291962}" dt="2017-12-05T20:37:58.345" v="27" actId="2696"/>
          <pc:sldLayoutMkLst>
            <pc:docMk/>
            <pc:sldMasterMk cId="792393837" sldId="2147483756"/>
            <pc:sldLayoutMk cId="4201148245" sldId="2147483790"/>
          </pc:sldLayoutMkLst>
        </pc:sldLayoutChg>
        <pc:sldLayoutChg chg="del">
          <pc:chgData name="Andy Roberts" userId="b6430d21-8e5e-4d9c-81e9-e1ae515d6d74" providerId="ADAL" clId="{A2D1683E-1161-4E92-9684-553A94291962}" dt="2017-12-05T20:37:59.278" v="28" actId="2696"/>
          <pc:sldLayoutMkLst>
            <pc:docMk/>
            <pc:sldMasterMk cId="792393837" sldId="2147483756"/>
            <pc:sldLayoutMk cId="713598642" sldId="2147483791"/>
          </pc:sldLayoutMkLst>
        </pc:sldLayoutChg>
        <pc:sldLayoutChg chg="del">
          <pc:chgData name="Andy Roberts" userId="b6430d21-8e5e-4d9c-81e9-e1ae515d6d74" providerId="ADAL" clId="{A2D1683E-1161-4E92-9684-553A94291962}" dt="2017-12-05T20:38:00.210" v="29" actId="2696"/>
          <pc:sldLayoutMkLst>
            <pc:docMk/>
            <pc:sldMasterMk cId="792393837" sldId="2147483756"/>
            <pc:sldLayoutMk cId="3011234825" sldId="2147483792"/>
          </pc:sldLayoutMkLst>
        </pc:sldLayoutChg>
        <pc:sldLayoutChg chg="del">
          <pc:chgData name="Andy Roberts" userId="b6430d21-8e5e-4d9c-81e9-e1ae515d6d74" providerId="ADAL" clId="{A2D1683E-1161-4E92-9684-553A94291962}" dt="2017-12-05T20:38:01.353" v="30" actId="2696"/>
          <pc:sldLayoutMkLst>
            <pc:docMk/>
            <pc:sldMasterMk cId="792393837" sldId="2147483756"/>
            <pc:sldLayoutMk cId="3171875561" sldId="2147483793"/>
          </pc:sldLayoutMkLst>
        </pc:sldLayoutChg>
        <pc:sldLayoutChg chg="del">
          <pc:chgData name="Andy Roberts" userId="b6430d21-8e5e-4d9c-81e9-e1ae515d6d74" providerId="ADAL" clId="{A2D1683E-1161-4E92-9684-553A94291962}" dt="2017-12-05T20:38:02.565" v="31" actId="2696"/>
          <pc:sldLayoutMkLst>
            <pc:docMk/>
            <pc:sldMasterMk cId="792393837" sldId="2147483756"/>
            <pc:sldLayoutMk cId="3861650332" sldId="2147483794"/>
          </pc:sldLayoutMkLst>
        </pc:sldLayoutChg>
        <pc:sldLayoutChg chg="del">
          <pc:chgData name="Andy Roberts" userId="b6430d21-8e5e-4d9c-81e9-e1ae515d6d74" providerId="ADAL" clId="{A2D1683E-1161-4E92-9684-553A94291962}" dt="2017-12-05T20:38:06.327" v="32" actId="2696"/>
          <pc:sldLayoutMkLst>
            <pc:docMk/>
            <pc:sldMasterMk cId="792393837" sldId="2147483756"/>
            <pc:sldLayoutMk cId="200407796" sldId="2147483798"/>
          </pc:sldLayoutMkLst>
        </pc:sldLayoutChg>
        <pc:sldLayoutChg chg="del">
          <pc:chgData name="Andy Roberts" userId="b6430d21-8e5e-4d9c-81e9-e1ae515d6d74" providerId="ADAL" clId="{A2D1683E-1161-4E92-9684-553A94291962}" dt="2017-12-05T20:38:11.770" v="33" actId="2696"/>
          <pc:sldLayoutMkLst>
            <pc:docMk/>
            <pc:sldMasterMk cId="792393837" sldId="2147483756"/>
            <pc:sldLayoutMk cId="3156545245" sldId="2147483801"/>
          </pc:sldLayoutMkLst>
        </pc:sldLayoutChg>
        <pc:sldLayoutChg chg="del">
          <pc:chgData name="Andy Roberts" userId="b6430d21-8e5e-4d9c-81e9-e1ae515d6d74" providerId="ADAL" clId="{A2D1683E-1161-4E92-9684-553A94291962}" dt="2017-12-05T20:38:15.016" v="34" actId="2696"/>
          <pc:sldLayoutMkLst>
            <pc:docMk/>
            <pc:sldMasterMk cId="792393837" sldId="2147483756"/>
            <pc:sldLayoutMk cId="68055882" sldId="2147483802"/>
          </pc:sldLayoutMkLst>
        </pc:sldLayoutChg>
        <pc:sldLayoutChg chg="del">
          <pc:chgData name="Andy Roberts" userId="b6430d21-8e5e-4d9c-81e9-e1ae515d6d74" providerId="ADAL" clId="{A2D1683E-1161-4E92-9684-553A94291962}" dt="2017-12-05T20:38:16.271" v="35" actId="2696"/>
          <pc:sldLayoutMkLst>
            <pc:docMk/>
            <pc:sldMasterMk cId="792393837" sldId="2147483756"/>
            <pc:sldLayoutMk cId="2970561724" sldId="2147483803"/>
          </pc:sldLayoutMkLst>
        </pc:sldLayoutChg>
        <pc:sldLayoutChg chg="del">
          <pc:chgData name="Andy Roberts" userId="b6430d21-8e5e-4d9c-81e9-e1ae515d6d74" providerId="ADAL" clId="{A2D1683E-1161-4E92-9684-553A94291962}" dt="2017-12-05T20:38:17.502" v="36" actId="2696"/>
          <pc:sldLayoutMkLst>
            <pc:docMk/>
            <pc:sldMasterMk cId="792393837" sldId="2147483756"/>
            <pc:sldLayoutMk cId="945209862" sldId="2147483804"/>
          </pc:sldLayoutMkLst>
        </pc:sldLayoutChg>
        <pc:sldLayoutChg chg="del">
          <pc:chgData name="Andy Roberts" userId="b6430d21-8e5e-4d9c-81e9-e1ae515d6d74" providerId="ADAL" clId="{A2D1683E-1161-4E92-9684-553A94291962}" dt="2017-12-05T20:38:18.636" v="37" actId="2696"/>
          <pc:sldLayoutMkLst>
            <pc:docMk/>
            <pc:sldMasterMk cId="792393837" sldId="2147483756"/>
            <pc:sldLayoutMk cId="1249411130" sldId="2147483805"/>
          </pc:sldLayoutMkLst>
        </pc:sldLayoutChg>
        <pc:sldLayoutChg chg="del">
          <pc:chgData name="Andy Roberts" userId="b6430d21-8e5e-4d9c-81e9-e1ae515d6d74" providerId="ADAL" clId="{A2D1683E-1161-4E92-9684-553A94291962}" dt="2017-12-05T20:38:19.620" v="38" actId="2696"/>
          <pc:sldLayoutMkLst>
            <pc:docMk/>
            <pc:sldMasterMk cId="792393837" sldId="2147483756"/>
            <pc:sldLayoutMk cId="3068223280" sldId="2147483806"/>
          </pc:sldLayoutMkLst>
        </pc:sldLayoutChg>
        <pc:sldLayoutChg chg="del">
          <pc:chgData name="Andy Roberts" userId="b6430d21-8e5e-4d9c-81e9-e1ae515d6d74" providerId="ADAL" clId="{A2D1683E-1161-4E92-9684-553A94291962}" dt="2017-12-05T20:38:20.525" v="39" actId="2696"/>
          <pc:sldLayoutMkLst>
            <pc:docMk/>
            <pc:sldMasterMk cId="792393837" sldId="2147483756"/>
            <pc:sldLayoutMk cId="3185501216" sldId="2147483807"/>
          </pc:sldLayoutMkLst>
        </pc:sldLayoutChg>
        <pc:sldLayoutChg chg="del">
          <pc:chgData name="Andy Roberts" userId="b6430d21-8e5e-4d9c-81e9-e1ae515d6d74" providerId="ADAL" clId="{A2D1683E-1161-4E92-9684-553A94291962}" dt="2017-12-05T20:38:21.458" v="40" actId="2696"/>
          <pc:sldLayoutMkLst>
            <pc:docMk/>
            <pc:sldMasterMk cId="792393837" sldId="2147483756"/>
            <pc:sldLayoutMk cId="4238614197" sldId="2147483808"/>
          </pc:sldLayoutMkLst>
        </pc:sldLayoutChg>
        <pc:sldLayoutChg chg="del">
          <pc:chgData name="Andy Roberts" userId="b6430d21-8e5e-4d9c-81e9-e1ae515d6d74" providerId="ADAL" clId="{A2D1683E-1161-4E92-9684-553A94291962}" dt="2017-12-05T20:38:27.048" v="41" actId="2696"/>
          <pc:sldLayoutMkLst>
            <pc:docMk/>
            <pc:sldMasterMk cId="792393837" sldId="2147483756"/>
            <pc:sldLayoutMk cId="288741226" sldId="2147483811"/>
          </pc:sldLayoutMkLst>
        </pc:sldLayoutChg>
      </pc:sldMasterChg>
    </pc:docChg>
  </pc:docChgLst>
  <pc:docChgLst>
    <pc:chgData name="Carla Staeben" userId="870ef43d-5760-4508-a20a-432a8f544527" providerId="ADAL" clId="{43160553-C7D2-4040-9BB5-FFD5ECE90A56}"/>
    <pc:docChg chg="undo custSel delSld modSld modSection">
      <pc:chgData name="Carla Staeben" userId="870ef43d-5760-4508-a20a-432a8f544527" providerId="ADAL" clId="{43160553-C7D2-4040-9BB5-FFD5ECE90A56}" dt="2017-08-04T18:19:01.936" v="6" actId="478"/>
      <pc:docMkLst>
        <pc:docMk/>
      </pc:docMkLst>
      <pc:sldChg chg="del">
        <pc:chgData name="Carla Staeben" userId="870ef43d-5760-4508-a20a-432a8f544527" providerId="ADAL" clId="{43160553-C7D2-4040-9BB5-FFD5ECE90A56}" dt="2017-08-04T18:17:40.087" v="0" actId="2696"/>
        <pc:sldMkLst>
          <pc:docMk/>
          <pc:sldMk cId="3348897500" sldId="284"/>
        </pc:sldMkLst>
      </pc:sldChg>
      <pc:sldChg chg="del">
        <pc:chgData name="Carla Staeben" userId="870ef43d-5760-4508-a20a-432a8f544527" providerId="ADAL" clId="{43160553-C7D2-4040-9BB5-FFD5ECE90A56}" dt="2017-08-04T18:17:40.121" v="1" actId="2696"/>
        <pc:sldMkLst>
          <pc:docMk/>
          <pc:sldMk cId="3039034131" sldId="285"/>
        </pc:sldMkLst>
      </pc:sldChg>
      <pc:sldChg chg="del">
        <pc:chgData name="Carla Staeben" userId="870ef43d-5760-4508-a20a-432a8f544527" providerId="ADAL" clId="{43160553-C7D2-4040-9BB5-FFD5ECE90A56}" dt="2017-08-04T18:17:55.071" v="2" actId="2696"/>
        <pc:sldMkLst>
          <pc:docMk/>
          <pc:sldMk cId="321064469" sldId="307"/>
        </pc:sldMkLst>
      </pc:sldChg>
      <pc:sldChg chg="addSp delSp modSp">
        <pc:chgData name="Carla Staeben" userId="870ef43d-5760-4508-a20a-432a8f544527" providerId="ADAL" clId="{43160553-C7D2-4040-9BB5-FFD5ECE90A56}" dt="2017-08-04T18:19:01.936" v="6" actId="478"/>
        <pc:sldMkLst>
          <pc:docMk/>
          <pc:sldMk cId="2910429092" sldId="374"/>
        </pc:sldMkLst>
        <pc:spChg chg="add del">
          <ac:chgData name="Carla Staeben" userId="870ef43d-5760-4508-a20a-432a8f544527" providerId="ADAL" clId="{43160553-C7D2-4040-9BB5-FFD5ECE90A56}" dt="2017-08-04T18:19:01.936" v="6" actId="478"/>
          <ac:spMkLst>
            <pc:docMk/>
            <pc:sldMk cId="2910429092" sldId="374"/>
            <ac:spMk id="5" creationId="{00000000-0000-0000-0000-000000000000}"/>
          </ac:spMkLst>
        </pc:spChg>
        <pc:spChg chg="mod">
          <ac:chgData name="Carla Staeben" userId="870ef43d-5760-4508-a20a-432a8f544527" providerId="ADAL" clId="{43160553-C7D2-4040-9BB5-FFD5ECE90A56}" dt="2017-08-04T18:18:53.671" v="4" actId="6549"/>
          <ac:spMkLst>
            <pc:docMk/>
            <pc:sldMk cId="2910429092" sldId="374"/>
            <ac:spMk id="15" creationId="{00000000-0000-0000-0000-000000000000}"/>
          </ac:spMkLst>
        </pc:spChg>
      </pc:sldChg>
    </pc:docChg>
  </pc:docChgLst>
</pc:chgInfo>
</file>

<file path=ppt/drawings/_rels/vmlDrawing1.vml.rels><?xml version="1.0" encoding="UTF-8" standalone="yes"?>
<Relationships xmlns="http://schemas.openxmlformats.org/package/2006/relationships"><Relationship Id="rId1" Type="http://schemas.openxmlformats.org/officeDocument/2006/relationships/image" Target="../media/image7.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12E7B4A-039C-48A2-9B2C-AF16AA3873D8}" type="datetimeFigureOut">
              <a:rPr lang="en-US" smtClean="0"/>
              <a:t>12/13/2017</a:t>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F5FCDD8-505C-48BF-B1E5-CD9B258934D2}" type="slidenum">
              <a:rPr lang="en-US" smtClean="0"/>
              <a:t>‹#›</a:t>
            </a:fld>
            <a:endParaRPr lang="en-US" dirty="0"/>
          </a:p>
        </p:txBody>
      </p:sp>
    </p:spTree>
    <p:extLst>
      <p:ext uri="{BB962C8B-B14F-4D97-AF65-F5344CB8AC3E}">
        <p14:creationId xmlns:p14="http://schemas.microsoft.com/office/powerpoint/2010/main" val="17819227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A005A0C-54D9-45AA-87D4-C551D08DFCE1}" type="datetimeFigureOut">
              <a:rPr lang="en-US" smtClean="0"/>
              <a:t>12/13/2017</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CFD207A-07DF-40AD-A916-9872E089CE7A}" type="slidenum">
              <a:rPr lang="en-US" smtClean="0"/>
              <a:t>‹#›</a:t>
            </a:fld>
            <a:endParaRPr lang="en-US" dirty="0"/>
          </a:p>
        </p:txBody>
      </p:sp>
    </p:spTree>
    <p:extLst>
      <p:ext uri="{BB962C8B-B14F-4D97-AF65-F5344CB8AC3E}">
        <p14:creationId xmlns:p14="http://schemas.microsoft.com/office/powerpoint/2010/main" val="12957186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4" name="Slide Number Placeholder 3"/>
          <p:cNvSpPr>
            <a:spLocks noGrp="1"/>
          </p:cNvSpPr>
          <p:nvPr>
            <p:ph type="sldNum" sz="quarter" idx="10"/>
          </p:nvPr>
        </p:nvSpPr>
        <p:spPr/>
        <p:txBody>
          <a:bodyPr/>
          <a:lstStyle/>
          <a:p>
            <a:fld id="{13F0F35F-DD44-4607-AEC1-49D7A4BC4066}" type="slidenum">
              <a:rPr lang="en-US" smtClean="0"/>
              <a:pPr/>
              <a:t>1</a:t>
            </a:fld>
            <a:endParaRPr lang="en-US" dirty="0"/>
          </a:p>
        </p:txBody>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886893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CA" b="0"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13F0F35F-DD44-4607-AEC1-49D7A4BC406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2067335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CA" b="0"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13F0F35F-DD44-4607-AEC1-49D7A4BC406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0568115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CA" b="0"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13F0F35F-DD44-4607-AEC1-49D7A4BC406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1562621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CA" b="0"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13F0F35F-DD44-4607-AEC1-49D7A4BC406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7159077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CA" b="0"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13F0F35F-DD44-4607-AEC1-49D7A4BC406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9017349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CA" b="0"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13F0F35F-DD44-4607-AEC1-49D7A4BC406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0718783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CA" b="0"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13F0F35F-DD44-4607-AEC1-49D7A4BC406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4841974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9</a:t>
            </a:fld>
            <a:endParaRPr lang="en-US" dirty="0"/>
          </a:p>
        </p:txBody>
      </p:sp>
    </p:spTree>
    <p:extLst>
      <p:ext uri="{BB962C8B-B14F-4D97-AF65-F5344CB8AC3E}">
        <p14:creationId xmlns:p14="http://schemas.microsoft.com/office/powerpoint/2010/main" val="326062334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png"/><Relationship Id="rId1" Type="http://schemas.openxmlformats.org/officeDocument/2006/relationships/slideMaster" Target="../slideMasters/slideMaster4.xml"/><Relationship Id="rId5" Type="http://schemas.openxmlformats.org/officeDocument/2006/relationships/image" Target="../media/image12.png"/><Relationship Id="rId4" Type="http://schemas.openxmlformats.org/officeDocument/2006/relationships/image" Target="../media/image11.png"/></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png"/><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4.png"/><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17.png"/><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png"/><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93271" y="5132437"/>
            <a:ext cx="8579886" cy="1460779"/>
          </a:xfrm>
          <a:prstGeom prst="rect">
            <a:avLst/>
          </a:prstGeom>
        </p:spPr>
        <p:txBody>
          <a:bodyPr lIns="137160" tIns="137160" rIns="137160" bIns="137160" anchor="b" anchorCtr="0">
            <a:normAutofit/>
          </a:bodyPr>
          <a:lstStyle>
            <a:lvl1pPr marL="0" indent="0" algn="l" defTabSz="914052" rtl="0" eaLnBrk="1" latinLnBrk="0" hangingPunct="1">
              <a:lnSpc>
                <a:spcPct val="100000"/>
              </a:lnSpc>
              <a:spcBef>
                <a:spcPts val="0"/>
              </a:spcBef>
              <a:buSzPct val="90000"/>
              <a:buFont typeface="Arial" pitchFamily="34" charset="0"/>
              <a:buNone/>
              <a:defRPr lang="en-US" sz="2400" b="0" kern="0" spc="0" baseline="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457044" indent="0" algn="ctr">
              <a:buNone/>
              <a:defRPr>
                <a:solidFill>
                  <a:schemeClr val="tx1">
                    <a:tint val="75000"/>
                  </a:schemeClr>
                </a:solidFill>
              </a:defRPr>
            </a:lvl2pPr>
            <a:lvl3pPr marL="914088" indent="0" algn="ctr">
              <a:buNone/>
              <a:defRPr>
                <a:solidFill>
                  <a:schemeClr val="tx1">
                    <a:tint val="75000"/>
                  </a:schemeClr>
                </a:solidFill>
              </a:defRPr>
            </a:lvl3pPr>
            <a:lvl4pPr marL="1371133" indent="0" algn="ctr">
              <a:buNone/>
              <a:defRPr>
                <a:solidFill>
                  <a:schemeClr val="tx1">
                    <a:tint val="75000"/>
                  </a:schemeClr>
                </a:solidFill>
              </a:defRPr>
            </a:lvl4pPr>
            <a:lvl5pPr marL="1828178" indent="0" algn="ctr">
              <a:buNone/>
              <a:defRPr>
                <a:solidFill>
                  <a:schemeClr val="tx1">
                    <a:tint val="75000"/>
                  </a:schemeClr>
                </a:solidFill>
              </a:defRPr>
            </a:lvl5pPr>
            <a:lvl6pPr marL="2285222" indent="0" algn="ctr">
              <a:buNone/>
              <a:defRPr>
                <a:solidFill>
                  <a:schemeClr val="tx1">
                    <a:tint val="75000"/>
                  </a:schemeClr>
                </a:solidFill>
              </a:defRPr>
            </a:lvl6pPr>
            <a:lvl7pPr marL="2742267" indent="0" algn="ctr">
              <a:buNone/>
              <a:defRPr>
                <a:solidFill>
                  <a:schemeClr val="tx1">
                    <a:tint val="75000"/>
                  </a:schemeClr>
                </a:solidFill>
              </a:defRPr>
            </a:lvl7pPr>
            <a:lvl8pPr marL="3199311" indent="0" algn="ctr">
              <a:buNone/>
              <a:defRPr>
                <a:solidFill>
                  <a:schemeClr val="tx1">
                    <a:tint val="75000"/>
                  </a:schemeClr>
                </a:solidFill>
              </a:defRPr>
            </a:lvl8pPr>
            <a:lvl9pPr marL="3656358" indent="0" algn="ctr">
              <a:buNone/>
              <a:defRPr>
                <a:solidFill>
                  <a:schemeClr val="tx1">
                    <a:tint val="75000"/>
                  </a:schemeClr>
                </a:solidFill>
              </a:defRPr>
            </a:lvl9pPr>
          </a:lstStyle>
          <a:p>
            <a:r>
              <a:rPr lang="en-US" dirty="0"/>
              <a:t>Click to edit Master subtitle style</a:t>
            </a:r>
          </a:p>
        </p:txBody>
      </p:sp>
      <p:sp>
        <p:nvSpPr>
          <p:cNvPr id="10" name="Title 1"/>
          <p:cNvSpPr>
            <a:spLocks noGrp="1"/>
          </p:cNvSpPr>
          <p:nvPr>
            <p:ph type="ctrTitle" hasCustomPrompt="1"/>
          </p:nvPr>
        </p:nvSpPr>
        <p:spPr>
          <a:xfrm>
            <a:off x="193271" y="2415641"/>
            <a:ext cx="8579886" cy="2603307"/>
          </a:xfrm>
          <a:prstGeom prst="rect">
            <a:avLst/>
          </a:prstGeom>
          <a:solidFill>
            <a:srgbClr val="007233"/>
          </a:solidFill>
          <a:effectLst/>
        </p:spPr>
        <p:txBody>
          <a:bodyPr vert="horz" lIns="137160" tIns="137160" rIns="91409" bIns="137160" rtlCol="0" anchor="b" anchorCtr="0">
            <a:noAutofit/>
          </a:bodyPr>
          <a:lstStyle>
            <a:lvl1pPr>
              <a:defRPr lang="en-US" sz="4800" kern="0" dirty="0">
                <a:ln w="3175">
                  <a:noFill/>
                </a:ln>
                <a:gradFill flip="none" rotWithShape="1">
                  <a:gsLst>
                    <a:gs pos="4583">
                      <a:srgbClr val="FFFFFF"/>
                    </a:gs>
                    <a:gs pos="100000">
                      <a:srgbClr val="FFFFFF"/>
                    </a:gs>
                  </a:gsLst>
                  <a:lin ang="5400000" scaled="0"/>
                  <a:tileRect/>
                </a:gradFill>
              </a:defRPr>
            </a:lvl1pPr>
          </a:lstStyle>
          <a:p>
            <a:pPr lvl="0"/>
            <a:r>
              <a:rPr lang="en-US" dirty="0"/>
              <a:t>Course title style</a:t>
            </a:r>
          </a:p>
        </p:txBody>
      </p:sp>
      <p:sp>
        <p:nvSpPr>
          <p:cNvPr id="8" name="top right small rectangle"/>
          <p:cNvSpPr/>
          <p:nvPr userDrawn="1"/>
        </p:nvSpPr>
        <p:spPr bwMode="auto">
          <a:xfrm>
            <a:off x="8902492" y="2418735"/>
            <a:ext cx="3087947" cy="2600214"/>
          </a:xfrm>
          <a:prstGeom prst="rect">
            <a:avLst/>
          </a:prstGeom>
          <a:solidFill>
            <a:schemeClr val="tx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137160" tIns="137160" rIns="137160" bIns="137160" numCol="1" rtlCol="0" anchor="b" anchorCtr="0" compatLnSpc="1">
            <a:prstTxWarp prst="textNoShape">
              <a:avLst/>
            </a:prstTxWarp>
          </a:bodyPr>
          <a:lstStyle/>
          <a:p>
            <a:pPr defTabSz="913788" fontAlgn="base">
              <a:spcBef>
                <a:spcPct val="0"/>
              </a:spcBef>
              <a:spcAft>
                <a:spcPct val="0"/>
              </a:spcAft>
            </a:pPr>
            <a:endParaRPr lang="en-US" sz="2000"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val="0"/>
              </a:ext>
            </a:extLst>
          </a:blip>
          <a:srcRect l="9720" t="16544" r="7275" b="16691"/>
          <a:stretch/>
        </p:blipFill>
        <p:spPr>
          <a:xfrm>
            <a:off x="10731799" y="4630992"/>
            <a:ext cx="1131688" cy="334740"/>
          </a:xfrm>
          <a:prstGeom prst="rect">
            <a:avLst/>
          </a:prstGeom>
        </p:spPr>
      </p:pic>
      <p:sp>
        <p:nvSpPr>
          <p:cNvPr id="7" name="TextBox 6"/>
          <p:cNvSpPr txBox="1"/>
          <p:nvPr userDrawn="1"/>
        </p:nvSpPr>
        <p:spPr>
          <a:xfrm>
            <a:off x="193270" y="164177"/>
            <a:ext cx="4666277" cy="246221"/>
          </a:xfrm>
          <a:prstGeom prst="rect">
            <a:avLst/>
          </a:prstGeom>
          <a:noFill/>
        </p:spPr>
        <p:txBody>
          <a:bodyPr wrap="square" lIns="0" tIns="0" rIns="0" bIns="0" rtlCol="0" anchor="ctr">
            <a:spAutoFit/>
          </a:bodyPr>
          <a:lstStyle/>
          <a:p>
            <a:pPr algn="l"/>
            <a:r>
              <a:rPr lang="en-US" sz="1600" dirty="0">
                <a:solidFill>
                  <a:schemeClr val="tx1">
                    <a:lumMod val="75000"/>
                    <a:lumOff val="25000"/>
                    <a:alpha val="99000"/>
                  </a:schemeClr>
                </a:solidFill>
                <a:latin typeface="Segoe UI" panose="020B0502040204020203" pitchFamily="34" charset="0"/>
                <a:cs typeface="Segoe UI" panose="020B0502040204020203" pitchFamily="34" charset="0"/>
              </a:rPr>
              <a:t>WW Azure Americas Community Exam</a:t>
            </a:r>
            <a:r>
              <a:rPr lang="en-US" sz="1600" baseline="0" dirty="0">
                <a:solidFill>
                  <a:schemeClr val="tx1">
                    <a:lumMod val="75000"/>
                    <a:lumOff val="25000"/>
                    <a:alpha val="99000"/>
                  </a:schemeClr>
                </a:solidFill>
                <a:latin typeface="Segoe UI" panose="020B0502040204020203" pitchFamily="34" charset="0"/>
                <a:cs typeface="Segoe UI" panose="020B0502040204020203" pitchFamily="34" charset="0"/>
              </a:rPr>
              <a:t> Prep Series</a:t>
            </a:r>
            <a:endParaRPr lang="en-US" sz="1600" dirty="0">
              <a:solidFill>
                <a:schemeClr val="tx1">
                  <a:lumMod val="75000"/>
                  <a:lumOff val="25000"/>
                  <a:alpha val="99000"/>
                </a:schemeClr>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942519667"/>
      </p:ext>
    </p:extLst>
  </p:cSld>
  <p:clrMapOvr>
    <a:masterClrMapping/>
  </p:clrMapOvr>
  <p:extLst mod="1">
    <p:ext uri="{DCECCB84-F9BA-43D5-87BE-67443E8EF086}">
      <p15:sldGuideLst xmlns:p15="http://schemas.microsoft.com/office/powerpoint/2012/main">
        <p15:guide id="1" orient="horz" pos="3792">
          <p15:clr>
            <a:srgbClr val="FBAE40"/>
          </p15:clr>
        </p15:guide>
        <p15:guide id="2" pos="3839">
          <p15:clr>
            <a:srgbClr val="FBAE40"/>
          </p15:clr>
        </p15:guide>
        <p15:guide id="3" orient="horz" pos="72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_Title Only">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68927" y="286381"/>
            <a:ext cx="11653523" cy="927940"/>
          </a:xfrm>
          <a:prstGeom prst="rect">
            <a:avLst/>
          </a:prstGeom>
        </p:spPr>
        <p:txBody>
          <a:bodyPr/>
          <a:lstStyle>
            <a:lvl1pPr algn="l">
              <a:defRPr sz="5098">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293198533"/>
      </p:ext>
    </p:extLst>
  </p:cSld>
  <p:clrMapOvr>
    <a:masterClrMapping/>
  </p:clrMapOvr>
  <p:transition spd="med">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rgbClr val="DA3C16"/>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9299682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93271" y="5132437"/>
            <a:ext cx="8579886" cy="1460779"/>
          </a:xfrm>
          <a:prstGeom prst="rect">
            <a:avLst/>
          </a:prstGeom>
        </p:spPr>
        <p:txBody>
          <a:bodyPr lIns="137160" tIns="137160" rIns="137160" bIns="137160" anchor="b" anchorCtr="0">
            <a:normAutofit/>
          </a:bodyPr>
          <a:lstStyle>
            <a:lvl1pPr marL="0" indent="0" algn="l" defTabSz="914052" rtl="0" eaLnBrk="1" latinLnBrk="0" hangingPunct="1">
              <a:lnSpc>
                <a:spcPct val="100000"/>
              </a:lnSpc>
              <a:spcBef>
                <a:spcPts val="0"/>
              </a:spcBef>
              <a:buSzPct val="90000"/>
              <a:buFont typeface="Arial" pitchFamily="34" charset="0"/>
              <a:buNone/>
              <a:defRPr lang="en-US" sz="2400" b="0" kern="0" spc="0" baseline="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457044" indent="0" algn="ctr">
              <a:buNone/>
              <a:defRPr>
                <a:solidFill>
                  <a:schemeClr val="tx1">
                    <a:tint val="75000"/>
                  </a:schemeClr>
                </a:solidFill>
              </a:defRPr>
            </a:lvl2pPr>
            <a:lvl3pPr marL="914088" indent="0" algn="ctr">
              <a:buNone/>
              <a:defRPr>
                <a:solidFill>
                  <a:schemeClr val="tx1">
                    <a:tint val="75000"/>
                  </a:schemeClr>
                </a:solidFill>
              </a:defRPr>
            </a:lvl3pPr>
            <a:lvl4pPr marL="1371133" indent="0" algn="ctr">
              <a:buNone/>
              <a:defRPr>
                <a:solidFill>
                  <a:schemeClr val="tx1">
                    <a:tint val="75000"/>
                  </a:schemeClr>
                </a:solidFill>
              </a:defRPr>
            </a:lvl4pPr>
            <a:lvl5pPr marL="1828178" indent="0" algn="ctr">
              <a:buNone/>
              <a:defRPr>
                <a:solidFill>
                  <a:schemeClr val="tx1">
                    <a:tint val="75000"/>
                  </a:schemeClr>
                </a:solidFill>
              </a:defRPr>
            </a:lvl5pPr>
            <a:lvl6pPr marL="2285222" indent="0" algn="ctr">
              <a:buNone/>
              <a:defRPr>
                <a:solidFill>
                  <a:schemeClr val="tx1">
                    <a:tint val="75000"/>
                  </a:schemeClr>
                </a:solidFill>
              </a:defRPr>
            </a:lvl6pPr>
            <a:lvl7pPr marL="2742267" indent="0" algn="ctr">
              <a:buNone/>
              <a:defRPr>
                <a:solidFill>
                  <a:schemeClr val="tx1">
                    <a:tint val="75000"/>
                  </a:schemeClr>
                </a:solidFill>
              </a:defRPr>
            </a:lvl7pPr>
            <a:lvl8pPr marL="3199311" indent="0" algn="ctr">
              <a:buNone/>
              <a:defRPr>
                <a:solidFill>
                  <a:schemeClr val="tx1">
                    <a:tint val="75000"/>
                  </a:schemeClr>
                </a:solidFill>
              </a:defRPr>
            </a:lvl8pPr>
            <a:lvl9pPr marL="3656358" indent="0" algn="ctr">
              <a:buNone/>
              <a:defRPr>
                <a:solidFill>
                  <a:schemeClr val="tx1">
                    <a:tint val="75000"/>
                  </a:schemeClr>
                </a:solidFill>
              </a:defRPr>
            </a:lvl9pPr>
          </a:lstStyle>
          <a:p>
            <a:r>
              <a:rPr lang="en-US" dirty="0"/>
              <a:t>Click to edit Master subtitle style</a:t>
            </a:r>
          </a:p>
        </p:txBody>
      </p:sp>
      <p:sp>
        <p:nvSpPr>
          <p:cNvPr id="10" name="Title 1"/>
          <p:cNvSpPr>
            <a:spLocks noGrp="1"/>
          </p:cNvSpPr>
          <p:nvPr>
            <p:ph type="ctrTitle" hasCustomPrompt="1"/>
          </p:nvPr>
        </p:nvSpPr>
        <p:spPr>
          <a:xfrm>
            <a:off x="193271" y="2415641"/>
            <a:ext cx="8579886" cy="2603307"/>
          </a:xfrm>
          <a:prstGeom prst="rect">
            <a:avLst/>
          </a:prstGeom>
          <a:solidFill>
            <a:srgbClr val="7FBA00"/>
          </a:solidFill>
          <a:effectLst/>
        </p:spPr>
        <p:txBody>
          <a:bodyPr vert="horz" lIns="137160" tIns="137160" rIns="91409" bIns="137160" rtlCol="0" anchor="b" anchorCtr="0">
            <a:noAutofit/>
          </a:bodyPr>
          <a:lstStyle>
            <a:lvl1pPr>
              <a:defRPr lang="en-US" sz="4800" kern="0" dirty="0">
                <a:ln w="3175">
                  <a:noFill/>
                </a:ln>
                <a:gradFill flip="none" rotWithShape="1">
                  <a:gsLst>
                    <a:gs pos="4583">
                      <a:srgbClr val="FFFFFF"/>
                    </a:gs>
                    <a:gs pos="100000">
                      <a:srgbClr val="FFFFFF"/>
                    </a:gs>
                  </a:gsLst>
                  <a:lin ang="5400000" scaled="0"/>
                  <a:tileRect/>
                </a:gradFill>
              </a:defRPr>
            </a:lvl1pPr>
          </a:lstStyle>
          <a:p>
            <a:pPr lvl="0"/>
            <a:r>
              <a:rPr lang="en-US" dirty="0"/>
              <a:t>Course title style</a:t>
            </a:r>
          </a:p>
        </p:txBody>
      </p:sp>
      <p:sp>
        <p:nvSpPr>
          <p:cNvPr id="8" name="top right small rectangle"/>
          <p:cNvSpPr/>
          <p:nvPr userDrawn="1"/>
        </p:nvSpPr>
        <p:spPr bwMode="auto">
          <a:xfrm>
            <a:off x="8902492" y="2418735"/>
            <a:ext cx="3087947" cy="2600214"/>
          </a:xfrm>
          <a:prstGeom prst="rect">
            <a:avLst/>
          </a:prstGeom>
          <a:solidFill>
            <a:schemeClr val="tx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137160" tIns="137160" rIns="137160" bIns="137160" numCol="1" rtlCol="0" anchor="b" anchorCtr="0" compatLnSpc="1">
            <a:prstTxWarp prst="textNoShape">
              <a:avLst/>
            </a:prstTxWarp>
          </a:bodyPr>
          <a:lstStyle/>
          <a:p>
            <a:pPr defTabSz="913788" fontAlgn="base">
              <a:spcBef>
                <a:spcPct val="0"/>
              </a:spcBef>
              <a:spcAft>
                <a:spcPct val="0"/>
              </a:spcAft>
            </a:pPr>
            <a:endParaRPr lang="en-US" sz="2000"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val="0"/>
              </a:ext>
            </a:extLst>
          </a:blip>
          <a:srcRect l="9720" t="16544" r="7275" b="16691"/>
          <a:stretch/>
        </p:blipFill>
        <p:spPr>
          <a:xfrm>
            <a:off x="10731799" y="4630992"/>
            <a:ext cx="1131688" cy="334740"/>
          </a:xfrm>
          <a:prstGeom prst="rect">
            <a:avLst/>
          </a:prstGeom>
        </p:spPr>
      </p:pic>
    </p:spTree>
    <p:extLst>
      <p:ext uri="{BB962C8B-B14F-4D97-AF65-F5344CB8AC3E}">
        <p14:creationId xmlns:p14="http://schemas.microsoft.com/office/powerpoint/2010/main" val="154235041"/>
      </p:ext>
    </p:extLst>
  </p:cSld>
  <p:clrMapOvr>
    <a:masterClrMapping/>
  </p:clrMapOvr>
  <p:extLst mod="1">
    <p:ext uri="{DCECCB84-F9BA-43D5-87BE-67443E8EF086}">
      <p15:sldGuideLst xmlns:p15="http://schemas.microsoft.com/office/powerpoint/2012/main">
        <p15:guide id="1" orient="horz" pos="3792">
          <p15:clr>
            <a:srgbClr val="FBAE40"/>
          </p15:clr>
        </p15:guide>
        <p15:guide id="2" pos="3839">
          <p15:clr>
            <a:srgbClr val="FBAE40"/>
          </p15:clr>
        </p15:guide>
        <p15:guide id="3" orient="horz" pos="72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
        <p:nvSpPr>
          <p:cNvPr id="9" name="Subtitle 2"/>
          <p:cNvSpPr txBox="1">
            <a:spLocks/>
          </p:cNvSpPr>
          <p:nvPr userDrawn="1"/>
        </p:nvSpPr>
        <p:spPr>
          <a:xfrm>
            <a:off x="8738733" y="2685050"/>
            <a:ext cx="2241224" cy="2355337"/>
          </a:xfrm>
          <a:prstGeom prst="rect">
            <a:avLst/>
          </a:prstGeom>
        </p:spPr>
        <p:txBody>
          <a:bodyPr vert="horz" lIns="91409" tIns="45705" rIns="91409" bIns="45705" rtlCol="0" anchor="ctr" anchorCtr="0">
            <a:normAutofit/>
          </a:bodyPr>
          <a:lstStyle>
            <a:lvl1pPr marL="0" indent="0" algn="l" defTabSz="914052" rtl="0" eaLnBrk="1" latinLnBrk="0" hangingPunct="1">
              <a:lnSpc>
                <a:spcPct val="100000"/>
              </a:lnSpc>
              <a:spcBef>
                <a:spcPts val="0"/>
              </a:spcBef>
              <a:buSzPct val="90000"/>
              <a:buFont typeface="Arial" pitchFamily="34" charset="0"/>
              <a:buNone/>
              <a:defRPr lang="en-US" sz="1800" b="1" kern="1200" spc="-30" baseline="0" dirty="0">
                <a:gradFill>
                  <a:gsLst>
                    <a:gs pos="1250">
                      <a:srgbClr val="FFFFFF"/>
                    </a:gs>
                    <a:gs pos="6250">
                      <a:srgbClr val="FFFFFF"/>
                    </a:gs>
                  </a:gsLst>
                  <a:lin ang="5400000" scaled="0"/>
                </a:gradFill>
                <a:latin typeface="Segoe UI" pitchFamily="34" charset="0"/>
                <a:ea typeface="Segoe UI" pitchFamily="34" charset="0"/>
                <a:cs typeface="Segoe UI" pitchFamily="34" charset="0"/>
              </a:defRPr>
            </a:lvl1pPr>
            <a:lvl2pPr marL="457044" indent="0" algn="ctr" defTabSz="914088" rtl="0" eaLnBrk="1" latinLnBrk="0" hangingPunct="1">
              <a:spcBef>
                <a:spcPts val="300"/>
              </a:spcBef>
              <a:spcAft>
                <a:spcPts val="300"/>
              </a:spcAft>
              <a:buFont typeface="Arial" pitchFamily="34" charset="0"/>
              <a:buNone/>
              <a:defRPr sz="2800" kern="1200">
                <a:solidFill>
                  <a:schemeClr val="tx1">
                    <a:tint val="75000"/>
                  </a:schemeClr>
                </a:solidFill>
                <a:latin typeface="Segoe UI" pitchFamily="34" charset="0"/>
                <a:ea typeface="Segoe UI" pitchFamily="34" charset="0"/>
                <a:cs typeface="Segoe UI" pitchFamily="34" charset="0"/>
              </a:defRPr>
            </a:lvl2pPr>
            <a:lvl3pPr marL="914088" indent="0" algn="ctr" defTabSz="914088" rtl="0" eaLnBrk="1" latinLnBrk="0" hangingPunct="1">
              <a:spcBef>
                <a:spcPts val="200"/>
              </a:spcBef>
              <a:spcAft>
                <a:spcPts val="200"/>
              </a:spcAft>
              <a:buFont typeface="Arial" pitchFamily="34" charset="0"/>
              <a:buNone/>
              <a:defRPr sz="2400" kern="1200">
                <a:solidFill>
                  <a:schemeClr val="tx1">
                    <a:tint val="75000"/>
                  </a:schemeClr>
                </a:solidFill>
                <a:latin typeface="Segoe UI" pitchFamily="34" charset="0"/>
                <a:ea typeface="Segoe UI" pitchFamily="34" charset="0"/>
                <a:cs typeface="Segoe UI" pitchFamily="34" charset="0"/>
              </a:defRPr>
            </a:lvl3pPr>
            <a:lvl4pPr marL="1371133" indent="0" algn="ctr" defTabSz="914088" rtl="0" eaLnBrk="1" latinLnBrk="0" hangingPunct="1">
              <a:spcBef>
                <a:spcPct val="20000"/>
              </a:spcBef>
              <a:buFont typeface="Arial" pitchFamily="34" charset="0"/>
              <a:buNone/>
              <a:defRPr sz="2000" kern="1200">
                <a:solidFill>
                  <a:schemeClr val="tx1">
                    <a:tint val="75000"/>
                  </a:schemeClr>
                </a:solidFill>
                <a:latin typeface="Segoe UI" pitchFamily="34" charset="0"/>
                <a:ea typeface="Segoe UI" pitchFamily="34" charset="0"/>
                <a:cs typeface="Segoe UI" pitchFamily="34" charset="0"/>
              </a:defRPr>
            </a:lvl4pPr>
            <a:lvl5pPr marL="1828178" indent="0" algn="ctr" defTabSz="914088" rtl="0" eaLnBrk="1" latinLnBrk="0" hangingPunct="1">
              <a:spcBef>
                <a:spcPct val="20000"/>
              </a:spcBef>
              <a:buFont typeface="Arial" pitchFamily="34" charset="0"/>
              <a:buNone/>
              <a:defRPr sz="2000" kern="1200">
                <a:solidFill>
                  <a:schemeClr val="tx1">
                    <a:tint val="75000"/>
                  </a:schemeClr>
                </a:solidFill>
                <a:latin typeface="Segoe UI" pitchFamily="34" charset="0"/>
                <a:ea typeface="Segoe UI" pitchFamily="34" charset="0"/>
                <a:cs typeface="Segoe UI" pitchFamily="34" charset="0"/>
              </a:defRPr>
            </a:lvl5pPr>
            <a:lvl6pPr marL="2285222"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2267"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199311"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6358"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a:t>Click to edit Master subtitle style</a:t>
            </a:r>
          </a:p>
        </p:txBody>
      </p:sp>
      <p:sp>
        <p:nvSpPr>
          <p:cNvPr id="13" name="Title 1"/>
          <p:cNvSpPr txBox="1">
            <a:spLocks/>
          </p:cNvSpPr>
          <p:nvPr userDrawn="1"/>
        </p:nvSpPr>
        <p:spPr>
          <a:xfrm>
            <a:off x="193271" y="3376350"/>
            <a:ext cx="8409867" cy="1692617"/>
          </a:xfrm>
          <a:prstGeom prst="rect">
            <a:avLst/>
          </a:prstGeom>
          <a:solidFill>
            <a:srgbClr val="82BF36"/>
          </a:solidFill>
          <a:effectLst/>
        </p:spPr>
        <p:txBody>
          <a:bodyPr vert="horz" lIns="137160" tIns="137160" rIns="91409" bIns="137160" rtlCol="0" anchor="b" anchorCtr="0">
            <a:noAutofit/>
          </a:bodyPr>
          <a:lstStyle>
            <a:lvl1pPr algn="l" defTabSz="914088" rtl="0" eaLnBrk="1" latinLnBrk="0" hangingPunct="1">
              <a:spcBef>
                <a:spcPct val="0"/>
              </a:spcBef>
              <a:buNone/>
              <a:defRPr lang="en-US" sz="4000" kern="0" dirty="0">
                <a:ln w="3175">
                  <a:noFill/>
                </a:ln>
                <a:gradFill flip="none" rotWithShape="1">
                  <a:gsLst>
                    <a:gs pos="4583">
                      <a:srgbClr val="FFFFFF"/>
                    </a:gs>
                    <a:gs pos="100000">
                      <a:srgbClr val="FFFFFF"/>
                    </a:gs>
                  </a:gsLst>
                  <a:lin ang="5400000" scaled="0"/>
                  <a:tileRect/>
                </a:gradFill>
                <a:latin typeface="Segoe UI" pitchFamily="34" charset="0"/>
                <a:ea typeface="Segoe UI" pitchFamily="34" charset="0"/>
                <a:cs typeface="Segoe UI" pitchFamily="34" charset="0"/>
              </a:defRPr>
            </a:lvl1pPr>
          </a:lstStyle>
          <a:p>
            <a:endParaRPr lang="en-US" sz="4000" dirty="0"/>
          </a:p>
        </p:txBody>
      </p:sp>
      <p:sp>
        <p:nvSpPr>
          <p:cNvPr id="14" name="top right small rectangle"/>
          <p:cNvSpPr/>
          <p:nvPr userDrawn="1"/>
        </p:nvSpPr>
        <p:spPr bwMode="auto">
          <a:xfrm>
            <a:off x="8682790" y="3374967"/>
            <a:ext cx="3257419" cy="1694322"/>
          </a:xfrm>
          <a:prstGeom prst="rect">
            <a:avLst/>
          </a:prstGeom>
          <a:solidFill>
            <a:schemeClr val="tx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04" tIns="45703" rIns="91404" bIns="45703" numCol="1"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15" name="Picture 14"/>
          <p:cNvPicPr>
            <a:picLocks noChangeAspect="1"/>
          </p:cNvPicPr>
          <p:nvPr userDrawn="1"/>
        </p:nvPicPr>
        <p:blipFill rotWithShape="1">
          <a:blip r:embed="rId2" cstate="print">
            <a:extLst>
              <a:ext uri="{28A0092B-C50C-407E-A947-70E740481C1C}">
                <a14:useLocalDpi xmlns:a14="http://schemas.microsoft.com/office/drawing/2010/main" val="0"/>
              </a:ext>
            </a:extLst>
          </a:blip>
          <a:srcRect l="9720" t="16544" r="7275" b="16691"/>
          <a:stretch/>
        </p:blipFill>
        <p:spPr>
          <a:xfrm>
            <a:off x="11181757" y="4821401"/>
            <a:ext cx="740346" cy="218986"/>
          </a:xfrm>
          <a:prstGeom prst="rect">
            <a:avLst/>
          </a:prstGeom>
        </p:spPr>
      </p:pic>
      <p:sp>
        <p:nvSpPr>
          <p:cNvPr id="16" name="Text Placeholder 10"/>
          <p:cNvSpPr>
            <a:spLocks noGrp="1"/>
          </p:cNvSpPr>
          <p:nvPr>
            <p:ph type="body" sz="quarter" idx="10" hasCustomPrompt="1"/>
          </p:nvPr>
        </p:nvSpPr>
        <p:spPr>
          <a:xfrm>
            <a:off x="292101" y="3466407"/>
            <a:ext cx="8215796" cy="1485524"/>
          </a:xfrm>
          <a:prstGeom prst="rect">
            <a:avLst/>
          </a:prstGeom>
        </p:spPr>
        <p:txBody>
          <a:bodyPr anchor="b" anchorCtr="0">
            <a:normAutofit/>
          </a:bodyPr>
          <a:lstStyle>
            <a:lvl1pPr marL="0" indent="0">
              <a:buNone/>
              <a:defRPr sz="3600" b="0" baseline="0">
                <a:solidFill>
                  <a:schemeClr val="bg1"/>
                </a:solidFill>
                <a:latin typeface="Segoe UI Light" panose="020B0502040204020203" pitchFamily="34" charset="0"/>
                <a:cs typeface="Segoe UI Light" panose="020B0502040204020203" pitchFamily="34" charset="0"/>
              </a:defRPr>
            </a:lvl1pPr>
          </a:lstStyle>
          <a:p>
            <a:pPr lvl="0"/>
            <a:r>
              <a:rPr lang="en-US" dirty="0"/>
              <a:t>Module or Section transition style</a:t>
            </a:r>
          </a:p>
        </p:txBody>
      </p:sp>
      <p:sp>
        <p:nvSpPr>
          <p:cNvPr id="11" name="Subtitle 2"/>
          <p:cNvSpPr>
            <a:spLocks noGrp="1"/>
          </p:cNvSpPr>
          <p:nvPr>
            <p:ph type="subTitle" idx="1"/>
          </p:nvPr>
        </p:nvSpPr>
        <p:spPr>
          <a:xfrm>
            <a:off x="193271" y="5132437"/>
            <a:ext cx="8409867" cy="1460779"/>
          </a:xfrm>
          <a:prstGeom prst="rect">
            <a:avLst/>
          </a:prstGeom>
        </p:spPr>
        <p:txBody>
          <a:bodyPr lIns="137160" tIns="137160" rIns="137160" bIns="137160" anchor="b" anchorCtr="0">
            <a:normAutofit/>
          </a:bodyPr>
          <a:lstStyle>
            <a:lvl1pPr marL="0" indent="0" algn="l" defTabSz="914052" rtl="0" eaLnBrk="1" latinLnBrk="0" hangingPunct="1">
              <a:lnSpc>
                <a:spcPct val="100000"/>
              </a:lnSpc>
              <a:spcBef>
                <a:spcPts val="0"/>
              </a:spcBef>
              <a:buSzPct val="90000"/>
              <a:buFont typeface="Arial" pitchFamily="34" charset="0"/>
              <a:buNone/>
              <a:defRPr lang="en-US" sz="2400" b="0" kern="0" spc="0" baseline="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457044" indent="0" algn="ctr">
              <a:buNone/>
              <a:defRPr>
                <a:solidFill>
                  <a:schemeClr val="tx1">
                    <a:tint val="75000"/>
                  </a:schemeClr>
                </a:solidFill>
              </a:defRPr>
            </a:lvl2pPr>
            <a:lvl3pPr marL="914088" indent="0" algn="ctr">
              <a:buNone/>
              <a:defRPr>
                <a:solidFill>
                  <a:schemeClr val="tx1">
                    <a:tint val="75000"/>
                  </a:schemeClr>
                </a:solidFill>
              </a:defRPr>
            </a:lvl3pPr>
            <a:lvl4pPr marL="1371133" indent="0" algn="ctr">
              <a:buNone/>
              <a:defRPr>
                <a:solidFill>
                  <a:schemeClr val="tx1">
                    <a:tint val="75000"/>
                  </a:schemeClr>
                </a:solidFill>
              </a:defRPr>
            </a:lvl4pPr>
            <a:lvl5pPr marL="1828178" indent="0" algn="ctr">
              <a:buNone/>
              <a:defRPr>
                <a:solidFill>
                  <a:schemeClr val="tx1">
                    <a:tint val="75000"/>
                  </a:schemeClr>
                </a:solidFill>
              </a:defRPr>
            </a:lvl5pPr>
            <a:lvl6pPr marL="2285222" indent="0" algn="ctr">
              <a:buNone/>
              <a:defRPr>
                <a:solidFill>
                  <a:schemeClr val="tx1">
                    <a:tint val="75000"/>
                  </a:schemeClr>
                </a:solidFill>
              </a:defRPr>
            </a:lvl6pPr>
            <a:lvl7pPr marL="2742267" indent="0" algn="ctr">
              <a:buNone/>
              <a:defRPr>
                <a:solidFill>
                  <a:schemeClr val="tx1">
                    <a:tint val="75000"/>
                  </a:schemeClr>
                </a:solidFill>
              </a:defRPr>
            </a:lvl7pPr>
            <a:lvl8pPr marL="3199311" indent="0" algn="ctr">
              <a:buNone/>
              <a:defRPr>
                <a:solidFill>
                  <a:schemeClr val="tx1">
                    <a:tint val="75000"/>
                  </a:schemeClr>
                </a:solidFill>
              </a:defRPr>
            </a:lvl8pPr>
            <a:lvl9pPr marL="3656358"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3859386594"/>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EMO Layout">
    <p:spTree>
      <p:nvGrpSpPr>
        <p:cNvPr id="1" name=""/>
        <p:cNvGrpSpPr/>
        <p:nvPr/>
      </p:nvGrpSpPr>
      <p:grpSpPr>
        <a:xfrm>
          <a:off x="0" y="0"/>
          <a:ext cx="0" cy="0"/>
          <a:chOff x="0" y="0"/>
          <a:chExt cx="0" cy="0"/>
        </a:xfrm>
      </p:grpSpPr>
      <p:sp>
        <p:nvSpPr>
          <p:cNvPr id="3" name="Title Placeholder 9"/>
          <p:cNvSpPr>
            <a:spLocks noGrp="1"/>
          </p:cNvSpPr>
          <p:nvPr>
            <p:ph type="title"/>
          </p:nvPr>
        </p:nvSpPr>
        <p:spPr>
          <a:xfrm>
            <a:off x="608171" y="4468764"/>
            <a:ext cx="11432977" cy="1676400"/>
          </a:xfrm>
          <a:prstGeom prst="rect">
            <a:avLst/>
          </a:prstGeom>
        </p:spPr>
        <p:txBody>
          <a:bodyPr vert="horz" lIns="91409" tIns="45705" rIns="91409" bIns="45705" rtlCol="0" anchor="t" anchorCtr="0">
            <a:normAutofit/>
          </a:bodyPr>
          <a:lstStyle>
            <a:lvl1pPr>
              <a:defRPr sz="3600"/>
            </a:lvl1pPr>
          </a:lstStyle>
          <a:p>
            <a:r>
              <a:rPr lang="en-US" dirty="0"/>
              <a:t>Click to edit Master title style</a:t>
            </a:r>
          </a:p>
        </p:txBody>
      </p:sp>
      <p:sp>
        <p:nvSpPr>
          <p:cNvPr id="2" name="TextBox 1"/>
          <p:cNvSpPr txBox="1"/>
          <p:nvPr userDrawn="1"/>
        </p:nvSpPr>
        <p:spPr>
          <a:xfrm>
            <a:off x="608171" y="3087325"/>
            <a:ext cx="11356757" cy="1107996"/>
          </a:xfrm>
          <a:prstGeom prst="rect">
            <a:avLst/>
          </a:prstGeom>
          <a:noFill/>
        </p:spPr>
        <p:txBody>
          <a:bodyPr wrap="square" rtlCol="0">
            <a:spAutoFit/>
          </a:bodyPr>
          <a:lstStyle/>
          <a:p>
            <a:pPr defTabSz="914088"/>
            <a:r>
              <a:rPr lang="en-US" sz="6600" dirty="0">
                <a:solidFill>
                  <a:prstClr val="black"/>
                </a:solidFill>
                <a:latin typeface="Segoe UI Light" pitchFamily="34" charset="0"/>
                <a:ea typeface="Segoe UI" pitchFamily="34" charset="0"/>
                <a:cs typeface="Segoe UI" pitchFamily="34" charset="0"/>
              </a:rPr>
              <a:t>DEMO</a:t>
            </a:r>
          </a:p>
        </p:txBody>
      </p:sp>
      <p:cxnSp>
        <p:nvCxnSpPr>
          <p:cNvPr id="6" name="Straight Connector 5"/>
          <p:cNvCxnSpPr/>
          <p:nvPr userDrawn="1"/>
        </p:nvCxnSpPr>
        <p:spPr>
          <a:xfrm>
            <a:off x="608171" y="4077925"/>
            <a:ext cx="11356757" cy="0"/>
          </a:xfrm>
          <a:prstGeom prst="line">
            <a:avLst/>
          </a:prstGeom>
          <a:ln>
            <a:solidFill>
              <a:schemeClr val="tx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3613606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Click to edit Master title style</a:t>
            </a:r>
          </a:p>
        </p:txBody>
      </p:sp>
      <p:sp>
        <p:nvSpPr>
          <p:cNvPr id="6" name="Content Placeholder 5"/>
          <p:cNvSpPr>
            <a:spLocks noGrp="1"/>
          </p:cNvSpPr>
          <p:nvPr>
            <p:ph sz="quarter" idx="10"/>
          </p:nvPr>
        </p:nvSpPr>
        <p:spPr>
          <a:xfrm>
            <a:off x="379413" y="1388226"/>
            <a:ext cx="11525250" cy="5290388"/>
          </a:xfrm>
          <a:prstGeom prst="rect">
            <a:avLst/>
          </a:prstGeom>
        </p:spPr>
        <p:txBody>
          <a:bodyPr/>
          <a:lstStyle>
            <a:lvl1pPr>
              <a:spcBef>
                <a:spcPts val="1400"/>
              </a:spcBef>
              <a:defRPr b="0"/>
            </a:lvl1pPr>
            <a:lvl2pPr>
              <a:defRPr>
                <a:solidFill>
                  <a:schemeClr val="tx1">
                    <a:lumMod val="75000"/>
                    <a:lumOff val="25000"/>
                  </a:schemeClr>
                </a:solidFill>
              </a:defRPr>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8314042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Title and Content">
    <p:bg>
      <p:bgPr>
        <a:solidFill>
          <a:srgbClr val="86C4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Click to edit Master title style</a:t>
            </a:r>
          </a:p>
        </p:txBody>
      </p:sp>
      <p:sp>
        <p:nvSpPr>
          <p:cNvPr id="6" name="Content Placeholder 5"/>
          <p:cNvSpPr>
            <a:spLocks noGrp="1"/>
          </p:cNvSpPr>
          <p:nvPr>
            <p:ph sz="quarter" idx="10"/>
          </p:nvPr>
        </p:nvSpPr>
        <p:spPr>
          <a:xfrm>
            <a:off x="379413" y="1388226"/>
            <a:ext cx="11525250" cy="5290388"/>
          </a:xfrm>
          <a:prstGeom prst="rect">
            <a:avLst/>
          </a:prstGeom>
        </p:spPr>
        <p:txBody>
          <a:bodyPr/>
          <a:lstStyle>
            <a:lvl1pPr>
              <a:spcBef>
                <a:spcPts val="1400"/>
              </a:spcBef>
              <a:defRPr b="0"/>
            </a:lvl1pPr>
            <a:lvl2pPr>
              <a:defRPr>
                <a:solidFill>
                  <a:schemeClr val="tx1">
                    <a:lumMod val="75000"/>
                    <a:lumOff val="25000"/>
                  </a:schemeClr>
                </a:solidFill>
              </a:defRPr>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8416953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8" name="Content Placeholder 3"/>
          <p:cNvSpPr>
            <a:spLocks noGrp="1"/>
          </p:cNvSpPr>
          <p:nvPr>
            <p:ph sz="half" idx="2"/>
          </p:nvPr>
        </p:nvSpPr>
        <p:spPr>
          <a:xfrm>
            <a:off x="379511" y="1371601"/>
            <a:ext cx="5616915" cy="4953001"/>
          </a:xfrm>
          <a:prstGeom prst="rect">
            <a:avLst/>
          </a:prstGeom>
        </p:spPr>
        <p:txBody>
          <a:bodyPr>
            <a:normAutofit/>
          </a:bodyPr>
          <a:lstStyle>
            <a:lvl1pPr>
              <a:defRPr sz="3200"/>
            </a:lvl1pPr>
            <a:lvl2pPr>
              <a:defRPr sz="2800"/>
            </a:lvl2pPr>
            <a:lvl3pPr>
              <a:defRPr sz="2400"/>
            </a:lvl3pPr>
            <a:lvl4pPr>
              <a:defRPr sz="2000"/>
            </a:lvl4pPr>
            <a:lvl5pPr>
              <a:defRPr sz="20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5"/>
          <p:cNvSpPr>
            <a:spLocks noGrp="1"/>
          </p:cNvSpPr>
          <p:nvPr>
            <p:ph sz="quarter" idx="4"/>
          </p:nvPr>
        </p:nvSpPr>
        <p:spPr>
          <a:xfrm>
            <a:off x="6275742" y="1371601"/>
            <a:ext cx="5619121" cy="4953001"/>
          </a:xfrm>
          <a:prstGeom prst="rect">
            <a:avLst/>
          </a:prstGeom>
        </p:spPr>
        <p:txBody>
          <a:bodyPr>
            <a:normAutofit/>
          </a:bodyPr>
          <a:lstStyle>
            <a:lvl1pPr>
              <a:defRPr sz="3200"/>
            </a:lvl1pPr>
            <a:lvl2pPr>
              <a:defRPr sz="2800"/>
            </a:lvl2pPr>
            <a:lvl3pPr>
              <a:defRPr sz="2400"/>
            </a:lvl3pPr>
            <a:lvl4pPr>
              <a:defRPr sz="2000"/>
            </a:lvl4pPr>
            <a:lvl5pPr>
              <a:defRPr sz="20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3063529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79511" y="1330656"/>
            <a:ext cx="5616915" cy="639762"/>
          </a:xfrm>
          <a:prstGeom prst="rect">
            <a:avLst/>
          </a:prstGeom>
          <a:solidFill>
            <a:srgbClr val="86C400"/>
          </a:solidFill>
        </p:spPr>
        <p:txBody>
          <a:bodyPr anchor="b">
            <a:normAutofit/>
          </a:bodyPr>
          <a:lstStyle>
            <a:lvl1pPr marL="0" indent="0">
              <a:buNone/>
              <a:defRPr sz="3200" b="1">
                <a:solidFill>
                  <a:schemeClr val="bg1"/>
                </a:solidFill>
                <a:effectLst/>
              </a:defRPr>
            </a:lvl1pPr>
            <a:lvl2pPr marL="457044" indent="0">
              <a:buNone/>
              <a:defRPr sz="2000" b="1"/>
            </a:lvl2pPr>
            <a:lvl3pPr marL="914088" indent="0">
              <a:buNone/>
              <a:defRPr sz="1800" b="1"/>
            </a:lvl3pPr>
            <a:lvl4pPr marL="1371133" indent="0">
              <a:buNone/>
              <a:defRPr sz="1600" b="1"/>
            </a:lvl4pPr>
            <a:lvl5pPr marL="1828178" indent="0">
              <a:buNone/>
              <a:defRPr sz="1600" b="1"/>
            </a:lvl5pPr>
            <a:lvl6pPr marL="2285222" indent="0">
              <a:buNone/>
              <a:defRPr sz="1600" b="1"/>
            </a:lvl6pPr>
            <a:lvl7pPr marL="2742267" indent="0">
              <a:buNone/>
              <a:defRPr sz="1600" b="1"/>
            </a:lvl7pPr>
            <a:lvl8pPr marL="3199311" indent="0">
              <a:buNone/>
              <a:defRPr sz="1600" b="1"/>
            </a:lvl8pPr>
            <a:lvl9pPr marL="3656358"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379511" y="1981200"/>
            <a:ext cx="5616915" cy="4648200"/>
          </a:xfrm>
          <a:prstGeom prst="rect">
            <a:avLst/>
          </a:prstGeom>
        </p:spPr>
        <p:txBody>
          <a:bodyPr/>
          <a:lstStyle>
            <a:lvl1pPr>
              <a:defRPr sz="2800"/>
            </a:lvl1pPr>
            <a:lvl2pPr>
              <a:defRPr sz="24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345807" y="1330656"/>
            <a:ext cx="5619121" cy="639762"/>
          </a:xfrm>
          <a:prstGeom prst="rect">
            <a:avLst/>
          </a:prstGeom>
          <a:solidFill>
            <a:srgbClr val="1F497D"/>
          </a:solidFill>
        </p:spPr>
        <p:txBody>
          <a:bodyPr anchor="b">
            <a:normAutofit/>
          </a:bodyPr>
          <a:lstStyle>
            <a:lvl1pPr marL="0" indent="0">
              <a:buNone/>
              <a:defRPr sz="3200" b="1">
                <a:solidFill>
                  <a:schemeClr val="bg1"/>
                </a:solidFill>
                <a:effectLst/>
              </a:defRPr>
            </a:lvl1pPr>
            <a:lvl2pPr marL="457044" indent="0">
              <a:buNone/>
              <a:defRPr sz="2000" b="1"/>
            </a:lvl2pPr>
            <a:lvl3pPr marL="914088" indent="0">
              <a:buNone/>
              <a:defRPr sz="1800" b="1"/>
            </a:lvl3pPr>
            <a:lvl4pPr marL="1371133" indent="0">
              <a:buNone/>
              <a:defRPr sz="1600" b="1"/>
            </a:lvl4pPr>
            <a:lvl5pPr marL="1828178" indent="0">
              <a:buNone/>
              <a:defRPr sz="1600" b="1"/>
            </a:lvl5pPr>
            <a:lvl6pPr marL="2285222" indent="0">
              <a:buNone/>
              <a:defRPr sz="1600" b="1"/>
            </a:lvl6pPr>
            <a:lvl7pPr marL="2742267" indent="0">
              <a:buNone/>
              <a:defRPr sz="1600" b="1"/>
            </a:lvl7pPr>
            <a:lvl8pPr marL="3199311" indent="0">
              <a:buNone/>
              <a:defRPr sz="1600" b="1"/>
            </a:lvl8pPr>
            <a:lvl9pPr marL="3656358"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345807" y="1981200"/>
            <a:ext cx="5619121" cy="4648200"/>
          </a:xfrm>
          <a:prstGeom prst="rect">
            <a:avLst/>
          </a:prstGeom>
        </p:spPr>
        <p:txBody>
          <a:bodyPr/>
          <a:lstStyle>
            <a:lvl1pPr>
              <a:defRPr sz="2800"/>
            </a:lvl1pPr>
            <a:lvl2pPr>
              <a:defRPr sz="24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7754389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280029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EMO Layout">
    <p:spTree>
      <p:nvGrpSpPr>
        <p:cNvPr id="1" name=""/>
        <p:cNvGrpSpPr/>
        <p:nvPr/>
      </p:nvGrpSpPr>
      <p:grpSpPr>
        <a:xfrm>
          <a:off x="0" y="0"/>
          <a:ext cx="0" cy="0"/>
          <a:chOff x="0" y="0"/>
          <a:chExt cx="0" cy="0"/>
        </a:xfrm>
      </p:grpSpPr>
      <p:sp>
        <p:nvSpPr>
          <p:cNvPr id="3" name="Title Placeholder 9"/>
          <p:cNvSpPr>
            <a:spLocks noGrp="1"/>
          </p:cNvSpPr>
          <p:nvPr>
            <p:ph type="title"/>
          </p:nvPr>
        </p:nvSpPr>
        <p:spPr>
          <a:xfrm>
            <a:off x="608171" y="4468764"/>
            <a:ext cx="11432977" cy="1676400"/>
          </a:xfrm>
          <a:prstGeom prst="rect">
            <a:avLst/>
          </a:prstGeom>
        </p:spPr>
        <p:txBody>
          <a:bodyPr vert="horz" lIns="91409" tIns="45705" rIns="91409" bIns="45705" rtlCol="0" anchor="t" anchorCtr="0">
            <a:normAutofit/>
          </a:bodyPr>
          <a:lstStyle>
            <a:lvl1pPr>
              <a:defRPr sz="3600"/>
            </a:lvl1pPr>
          </a:lstStyle>
          <a:p>
            <a:r>
              <a:rPr lang="en-US" dirty="0"/>
              <a:t>Click to edit Master title style</a:t>
            </a:r>
          </a:p>
        </p:txBody>
      </p:sp>
      <p:sp>
        <p:nvSpPr>
          <p:cNvPr id="2" name="TextBox 1"/>
          <p:cNvSpPr txBox="1"/>
          <p:nvPr userDrawn="1"/>
        </p:nvSpPr>
        <p:spPr>
          <a:xfrm>
            <a:off x="608171" y="3087325"/>
            <a:ext cx="11356757" cy="1107996"/>
          </a:xfrm>
          <a:prstGeom prst="rect">
            <a:avLst/>
          </a:prstGeom>
          <a:noFill/>
        </p:spPr>
        <p:txBody>
          <a:bodyPr wrap="square" rtlCol="0">
            <a:spAutoFit/>
          </a:bodyPr>
          <a:lstStyle/>
          <a:p>
            <a:pPr defTabSz="914088"/>
            <a:r>
              <a:rPr lang="en-US" sz="6600" dirty="0">
                <a:solidFill>
                  <a:prstClr val="black"/>
                </a:solidFill>
                <a:latin typeface="Segoe UI Light" pitchFamily="34" charset="0"/>
                <a:ea typeface="Segoe UI" pitchFamily="34" charset="0"/>
                <a:cs typeface="Segoe UI" pitchFamily="34" charset="0"/>
              </a:rPr>
              <a:t>DEMO</a:t>
            </a:r>
          </a:p>
        </p:txBody>
      </p:sp>
      <p:cxnSp>
        <p:nvCxnSpPr>
          <p:cNvPr id="6" name="Straight Connector 5"/>
          <p:cNvCxnSpPr/>
          <p:nvPr userDrawn="1"/>
        </p:nvCxnSpPr>
        <p:spPr>
          <a:xfrm>
            <a:off x="608171" y="4077925"/>
            <a:ext cx="11356757" cy="0"/>
          </a:xfrm>
          <a:prstGeom prst="line">
            <a:avLst/>
          </a:prstGeom>
          <a:ln>
            <a:solidFill>
              <a:schemeClr val="tx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7" name="TextBox 6"/>
          <p:cNvSpPr txBox="1"/>
          <p:nvPr userDrawn="1"/>
        </p:nvSpPr>
        <p:spPr>
          <a:xfrm>
            <a:off x="193271" y="164177"/>
            <a:ext cx="4603016" cy="246221"/>
          </a:xfrm>
          <a:prstGeom prst="rect">
            <a:avLst/>
          </a:prstGeom>
          <a:noFill/>
        </p:spPr>
        <p:txBody>
          <a:bodyPr wrap="square" lIns="0" tIns="0" rIns="0" bIns="0" rtlCol="0" anchor="ctr">
            <a:spAutoFit/>
          </a:bodyPr>
          <a:lstStyle/>
          <a:p>
            <a:pPr algn="l"/>
            <a:r>
              <a:rPr lang="en-US" sz="1600" dirty="0">
                <a:solidFill>
                  <a:schemeClr val="tx1">
                    <a:lumMod val="75000"/>
                    <a:lumOff val="25000"/>
                    <a:alpha val="99000"/>
                  </a:schemeClr>
                </a:solidFill>
                <a:latin typeface="Segoe UI" panose="020B0502040204020203" pitchFamily="34" charset="0"/>
                <a:cs typeface="Segoe UI" panose="020B0502040204020203" pitchFamily="34" charset="0"/>
              </a:rPr>
              <a:t>WW Azure Americas Community Exam</a:t>
            </a:r>
            <a:r>
              <a:rPr lang="en-US" sz="1600" baseline="0" dirty="0">
                <a:solidFill>
                  <a:schemeClr val="tx1">
                    <a:lumMod val="75000"/>
                    <a:lumOff val="25000"/>
                    <a:alpha val="99000"/>
                  </a:schemeClr>
                </a:solidFill>
                <a:latin typeface="Segoe UI" panose="020B0502040204020203" pitchFamily="34" charset="0"/>
                <a:cs typeface="Segoe UI" panose="020B0502040204020203" pitchFamily="34" charset="0"/>
              </a:rPr>
              <a:t> Prep Series</a:t>
            </a:r>
            <a:endParaRPr lang="en-US" sz="1600" dirty="0">
              <a:solidFill>
                <a:schemeClr val="tx1">
                  <a:lumMod val="75000"/>
                  <a:lumOff val="25000"/>
                  <a:alpha val="99000"/>
                </a:schemeClr>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82326002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8284525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5_Blank Color 1 Layout">
    <p:spTree>
      <p:nvGrpSpPr>
        <p:cNvPr id="1" name=""/>
        <p:cNvGrpSpPr/>
        <p:nvPr/>
      </p:nvGrpSpPr>
      <p:grpSpPr>
        <a:xfrm>
          <a:off x="0" y="0"/>
          <a:ext cx="0" cy="0"/>
          <a:chOff x="0" y="0"/>
          <a:chExt cx="0" cy="0"/>
        </a:xfrm>
      </p:grpSpPr>
      <p:sp>
        <p:nvSpPr>
          <p:cNvPr id="6" name="top right small rectangle"/>
          <p:cNvSpPr/>
          <p:nvPr userDrawn="1"/>
        </p:nvSpPr>
        <p:spPr bwMode="auto">
          <a:xfrm>
            <a:off x="0" y="0"/>
            <a:ext cx="12192000" cy="6858000"/>
          </a:xfrm>
          <a:prstGeom prst="rect">
            <a:avLst/>
          </a:prstGeom>
          <a:solidFill>
            <a:schemeClr val="tx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04" tIns="45703" rIns="91404" bIns="45703" numCol="1"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1" name="Rectangle 2"/>
          <p:cNvSpPr>
            <a:spLocks noChangeArrowheads="1"/>
          </p:cNvSpPr>
          <p:nvPr userDrawn="1"/>
        </p:nvSpPr>
        <p:spPr bwMode="auto">
          <a:xfrm>
            <a:off x="530087" y="5960743"/>
            <a:ext cx="11078818" cy="738664"/>
          </a:xfrm>
          <a:prstGeom prst="rect">
            <a:avLst/>
          </a:prstGeom>
          <a:noFill/>
          <a:ln w="9525">
            <a:noFill/>
            <a:miter lim="800000"/>
            <a:headEnd/>
            <a:tailEnd/>
          </a:ln>
        </p:spPr>
        <p:txBody>
          <a:bodyPr wrap="square">
            <a:spAutoFit/>
          </a:bodyPr>
          <a:lstStyle/>
          <a:p>
            <a:pPr marL="0" lvl="1" defTabSz="914088">
              <a:defRPr/>
            </a:pPr>
            <a:r>
              <a:rPr lang="en-US" sz="1050" dirty="0">
                <a:solidFill>
                  <a:schemeClr val="bg1">
                    <a:lumMod val="85000"/>
                  </a:schemeClr>
                </a:solidFill>
              </a:rPr>
              <a:t>©2013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l="9719"/>
          <a:stretch/>
        </p:blipFill>
        <p:spPr>
          <a:xfrm>
            <a:off x="530087" y="2940117"/>
            <a:ext cx="5473148" cy="2229412"/>
          </a:xfrm>
          <a:prstGeom prst="rect">
            <a:avLst/>
          </a:prstGeom>
        </p:spPr>
      </p:pic>
    </p:spTree>
    <p:extLst>
      <p:ext uri="{BB962C8B-B14F-4D97-AF65-F5344CB8AC3E}">
        <p14:creationId xmlns:p14="http://schemas.microsoft.com/office/powerpoint/2010/main" val="161554572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reserve="1">
  <p:cSld name="Title Slide Solid">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40" y="2100815"/>
            <a:ext cx="11007660" cy="1686801"/>
          </a:xfrm>
        </p:spPr>
        <p:txBody>
          <a:bodyPr/>
          <a:lstStyle>
            <a:lvl1pPr>
              <a:defRPr sz="5882">
                <a:solidFill>
                  <a:schemeClr val="bg1"/>
                </a:solidFill>
              </a:defRPr>
            </a:lvl1pPr>
          </a:lstStyle>
          <a:p>
            <a:r>
              <a:rPr lang="en-US"/>
              <a:t>Headline here</a:t>
            </a:r>
          </a:p>
        </p:txBody>
      </p:sp>
      <p:sp>
        <p:nvSpPr>
          <p:cNvPr id="3" name="Subtitle 2"/>
          <p:cNvSpPr>
            <a:spLocks noGrp="1"/>
          </p:cNvSpPr>
          <p:nvPr>
            <p:ph type="subTitle" idx="1" hasCustomPrompt="1"/>
          </p:nvPr>
        </p:nvSpPr>
        <p:spPr>
          <a:xfrm>
            <a:off x="269302" y="3877277"/>
            <a:ext cx="8534711" cy="1034782"/>
          </a:xfrm>
        </p:spPr>
        <p:txBody>
          <a:bodyPr/>
          <a:lstStyle>
            <a:lvl1pPr marL="0" indent="0" algn="l">
              <a:buNone/>
              <a:defRPr sz="2157">
                <a:solidFill>
                  <a:schemeClr val="bg1"/>
                </a:solidFill>
                <a:latin typeface="+mn-lt"/>
              </a:defRPr>
            </a:lvl1pPr>
            <a:lvl2pPr marL="448193" indent="0" algn="ctr">
              <a:buNone/>
              <a:defRPr>
                <a:solidFill>
                  <a:schemeClr val="tx1">
                    <a:tint val="75000"/>
                  </a:schemeClr>
                </a:solidFill>
              </a:defRPr>
            </a:lvl2pPr>
            <a:lvl3pPr marL="896386" indent="0" algn="ctr">
              <a:buNone/>
              <a:defRPr>
                <a:solidFill>
                  <a:schemeClr val="tx1">
                    <a:tint val="75000"/>
                  </a:schemeClr>
                </a:solidFill>
              </a:defRPr>
            </a:lvl3pPr>
            <a:lvl4pPr marL="1344579" indent="0" algn="ctr">
              <a:buNone/>
              <a:defRPr>
                <a:solidFill>
                  <a:schemeClr val="tx1">
                    <a:tint val="75000"/>
                  </a:schemeClr>
                </a:solidFill>
              </a:defRPr>
            </a:lvl4pPr>
            <a:lvl5pPr marL="1792773" indent="0" algn="ctr">
              <a:buNone/>
              <a:defRPr>
                <a:solidFill>
                  <a:schemeClr val="tx1">
                    <a:tint val="75000"/>
                  </a:schemeClr>
                </a:solidFill>
              </a:defRPr>
            </a:lvl5pPr>
            <a:lvl6pPr marL="2240966" indent="0" algn="ctr">
              <a:buNone/>
              <a:defRPr>
                <a:solidFill>
                  <a:schemeClr val="tx1">
                    <a:tint val="75000"/>
                  </a:schemeClr>
                </a:solidFill>
              </a:defRPr>
            </a:lvl6pPr>
            <a:lvl7pPr marL="2689159" indent="0" algn="ctr">
              <a:buNone/>
              <a:defRPr>
                <a:solidFill>
                  <a:schemeClr val="tx1">
                    <a:tint val="75000"/>
                  </a:schemeClr>
                </a:solidFill>
              </a:defRPr>
            </a:lvl7pPr>
            <a:lvl8pPr marL="3137352" indent="0" algn="ctr">
              <a:buNone/>
              <a:defRPr>
                <a:solidFill>
                  <a:schemeClr val="tx1">
                    <a:tint val="75000"/>
                  </a:schemeClr>
                </a:solidFill>
              </a:defRPr>
            </a:lvl8pPr>
            <a:lvl9pPr marL="3585545" indent="0" algn="ctr">
              <a:buNone/>
              <a:defRPr>
                <a:solidFill>
                  <a:schemeClr val="tx1">
                    <a:tint val="75000"/>
                  </a:schemeClr>
                </a:solidFill>
              </a:defRPr>
            </a:lvl9pPr>
          </a:lstStyle>
          <a:p>
            <a:r>
              <a:rPr lang="en-US"/>
              <a:t>Speaker Name</a:t>
            </a:r>
            <a:br>
              <a:rPr lang="en-US"/>
            </a:br>
            <a:r>
              <a:rPr lang="en-US"/>
              <a:t>Date</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464020" y="470410"/>
            <a:ext cx="1278487" cy="280186"/>
          </a:xfrm>
          <a:prstGeom prst="rect">
            <a:avLst/>
          </a:prstGeom>
        </p:spPr>
      </p:pic>
    </p:spTree>
    <p:extLst>
      <p:ext uri="{BB962C8B-B14F-4D97-AF65-F5344CB8AC3E}">
        <p14:creationId xmlns:p14="http://schemas.microsoft.com/office/powerpoint/2010/main" val="1332161789"/>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_Demo_screen">
    <p:spTree>
      <p:nvGrpSpPr>
        <p:cNvPr id="1" name=""/>
        <p:cNvGrpSpPr/>
        <p:nvPr/>
      </p:nvGrpSpPr>
      <p:grpSpPr>
        <a:xfrm>
          <a:off x="0" y="0"/>
          <a:ext cx="0" cy="0"/>
          <a:chOff x="0" y="0"/>
          <a:chExt cx="0" cy="0"/>
        </a:xfrm>
      </p:grpSpPr>
      <p:sp>
        <p:nvSpPr>
          <p:cNvPr id="5" name="Text Placeholder 3"/>
          <p:cNvSpPr>
            <a:spLocks noGrp="1"/>
          </p:cNvSpPr>
          <p:nvPr>
            <p:ph type="body" sz="quarter" idx="11"/>
          </p:nvPr>
        </p:nvSpPr>
        <p:spPr>
          <a:xfrm>
            <a:off x="7563970" y="1350545"/>
            <a:ext cx="4358791" cy="4949771"/>
          </a:xfrm>
        </p:spPr>
        <p:txBody>
          <a:bodyPr wrap="square">
            <a:normAutofit/>
          </a:bodyPr>
          <a:lstStyle>
            <a:lvl1pPr marL="0" indent="0">
              <a:spcBef>
                <a:spcPts val="1200"/>
              </a:spcBef>
              <a:buClr>
                <a:schemeClr val="tx1"/>
              </a:buClr>
              <a:buFont typeface="Wingdings" pitchFamily="2" charset="2"/>
              <a:buNone/>
              <a:defRPr sz="2600">
                <a:solidFill>
                  <a:srgbClr val="0072C6"/>
                </a:solidFill>
              </a:defRPr>
            </a:lvl1pPr>
            <a:lvl2pPr marL="0" indent="0">
              <a:spcBef>
                <a:spcPts val="600"/>
              </a:spcBef>
              <a:buNone/>
              <a:defRPr sz="1800">
                <a:solidFill>
                  <a:schemeClr val="tx1"/>
                </a:solidFill>
                <a:latin typeface="+mj-lt"/>
              </a:defRPr>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p:txBody>
      </p:sp>
      <p:sp>
        <p:nvSpPr>
          <p:cNvPr id="7" name="Picture Placeholder 6"/>
          <p:cNvSpPr>
            <a:spLocks noGrp="1"/>
          </p:cNvSpPr>
          <p:nvPr>
            <p:ph type="pic" sz="quarter" idx="12" hasCustomPrompt="1"/>
          </p:nvPr>
        </p:nvSpPr>
        <p:spPr>
          <a:xfrm>
            <a:off x="269876" y="1350963"/>
            <a:ext cx="6868862" cy="4949353"/>
          </a:xfrm>
          <a:ln w="152400">
            <a:noFill/>
          </a:ln>
        </p:spPr>
        <p:txBody>
          <a:bodyPr/>
          <a:lstStyle>
            <a:lvl1pPr marL="0" indent="0">
              <a:buNone/>
              <a:defRPr/>
            </a:lvl1pPr>
          </a:lstStyle>
          <a:p>
            <a:r>
              <a:rPr lang="en-US" dirty="0"/>
              <a:t>Screen shot or image here</a:t>
            </a:r>
          </a:p>
        </p:txBody>
      </p:sp>
      <p:grpSp>
        <p:nvGrpSpPr>
          <p:cNvPr id="6" name="Group 2"/>
          <p:cNvGrpSpPr/>
          <p:nvPr userDrawn="1"/>
        </p:nvGrpSpPr>
        <p:grpSpPr>
          <a:xfrm>
            <a:off x="-1177" y="6512639"/>
            <a:ext cx="12192313" cy="353950"/>
            <a:chOff x="2577137" y="4571778"/>
            <a:chExt cx="9101124" cy="1390560"/>
          </a:xfrm>
        </p:grpSpPr>
        <p:sp>
          <p:nvSpPr>
            <p:cNvPr id="8" name="TextBox 7"/>
            <p:cNvSpPr txBox="1"/>
            <p:nvPr/>
          </p:nvSpPr>
          <p:spPr>
            <a:xfrm>
              <a:off x="2577137" y="4571778"/>
              <a:ext cx="3034890" cy="1390458"/>
            </a:xfrm>
            <a:prstGeom prst="rect">
              <a:avLst/>
            </a:prstGeom>
            <a:solidFill>
              <a:schemeClr val="accent1"/>
            </a:solidFill>
          </p:spPr>
          <p:txBody>
            <a:bodyPr wrap="square" lIns="457135" tIns="137141" rIns="365707" rtlCol="0">
              <a:noAutofit/>
            </a:bodyPr>
            <a:lstStyle/>
            <a:p>
              <a:pPr defTabSz="914320">
                <a:lnSpc>
                  <a:spcPts val="3000"/>
                </a:lnSpc>
              </a:pPr>
              <a:r>
                <a:rPr lang="en-US" sz="2800" dirty="0">
                  <a:solidFill>
                    <a:srgbClr val="FFFFFF"/>
                  </a:solidFill>
                  <a:latin typeface="Segoe UI Light"/>
                </a:rPr>
                <a:t> </a:t>
              </a:r>
            </a:p>
          </p:txBody>
        </p:sp>
        <p:sp>
          <p:nvSpPr>
            <p:cNvPr id="9" name="TextBox 8"/>
            <p:cNvSpPr txBox="1"/>
            <p:nvPr/>
          </p:nvSpPr>
          <p:spPr>
            <a:xfrm>
              <a:off x="5612027" y="4572324"/>
              <a:ext cx="6066234" cy="1390014"/>
            </a:xfrm>
            <a:prstGeom prst="rect">
              <a:avLst/>
            </a:prstGeom>
            <a:solidFill>
              <a:schemeClr val="accent1">
                <a:lumMod val="50000"/>
              </a:schemeClr>
            </a:solidFill>
          </p:spPr>
          <p:txBody>
            <a:bodyPr wrap="square" lIns="457135" tIns="137141" rIns="639989" rtlCol="0">
              <a:noAutofit/>
            </a:bodyPr>
            <a:lstStyle/>
            <a:p>
              <a:pPr defTabSz="913869">
                <a:lnSpc>
                  <a:spcPts val="2942"/>
                </a:lnSpc>
                <a:defRPr/>
              </a:pPr>
              <a:endParaRPr lang="en-US" sz="2800" kern="0" dirty="0">
                <a:solidFill>
                  <a:srgbClr val="FFFFFF"/>
                </a:solidFill>
                <a:latin typeface="Segoe UI Light"/>
              </a:endParaRPr>
            </a:p>
          </p:txBody>
        </p:sp>
      </p:grpSp>
      <p:sp>
        <p:nvSpPr>
          <p:cNvPr id="10" name="Title 2"/>
          <p:cNvSpPr>
            <a:spLocks noGrp="1"/>
          </p:cNvSpPr>
          <p:nvPr>
            <p:ph type="title"/>
          </p:nvPr>
        </p:nvSpPr>
        <p:spPr>
          <a:xfrm>
            <a:off x="269240" y="369721"/>
            <a:ext cx="11655840" cy="899665"/>
          </a:xfrm>
        </p:spPr>
        <p:txBody>
          <a:bodyPr/>
          <a:lstStyle>
            <a:lvl1pPr>
              <a:defRPr sz="4400"/>
            </a:lvl1pPr>
          </a:lstStyle>
          <a:p>
            <a:r>
              <a:rPr lang="en-US" dirty="0"/>
              <a:t>Click to edit Master title style</a:t>
            </a:r>
          </a:p>
        </p:txBody>
      </p:sp>
    </p:spTree>
    <p:extLst>
      <p:ext uri="{BB962C8B-B14F-4D97-AF65-F5344CB8AC3E}">
        <p14:creationId xmlns:p14="http://schemas.microsoft.com/office/powerpoint/2010/main" val="4166172360"/>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_Title_Code">
    <p:spTree>
      <p:nvGrpSpPr>
        <p:cNvPr id="1" name=""/>
        <p:cNvGrpSpPr/>
        <p:nvPr/>
      </p:nvGrpSpPr>
      <p:grpSpPr>
        <a:xfrm>
          <a:off x="0" y="0"/>
          <a:ext cx="0" cy="0"/>
          <a:chOff x="0" y="0"/>
          <a:chExt cx="0" cy="0"/>
        </a:xfrm>
      </p:grpSpPr>
      <p:sp>
        <p:nvSpPr>
          <p:cNvPr id="3" name="Text Placeholder 3"/>
          <p:cNvSpPr>
            <a:spLocks noGrp="1"/>
          </p:cNvSpPr>
          <p:nvPr>
            <p:ph type="body" sz="quarter" idx="10" hasCustomPrompt="1"/>
          </p:nvPr>
        </p:nvSpPr>
        <p:spPr>
          <a:xfrm>
            <a:off x="435935" y="1350547"/>
            <a:ext cx="6751518" cy="4826969"/>
          </a:xfrm>
          <a:solidFill>
            <a:schemeClr val="bg1">
              <a:lumMod val="95000"/>
            </a:schemeClr>
          </a:solidFill>
          <a:ln w="76200">
            <a:solidFill>
              <a:srgbClr val="0072C6"/>
            </a:solidFill>
          </a:ln>
        </p:spPr>
        <p:txBody>
          <a:bodyPr wrap="square">
            <a:normAutofit/>
          </a:bodyPr>
          <a:lstStyle>
            <a:lvl1pPr marL="0" indent="0" defTabSz="365760">
              <a:lnSpc>
                <a:spcPct val="100000"/>
              </a:lnSpc>
              <a:spcBef>
                <a:spcPts val="0"/>
              </a:spcBef>
              <a:buClr>
                <a:schemeClr val="tx1"/>
              </a:buClr>
              <a:buFont typeface="Wingdings" pitchFamily="2" charset="2"/>
              <a:buNone/>
              <a:defRPr sz="1800" baseline="0">
                <a:solidFill>
                  <a:schemeClr val="tx1"/>
                </a:solidFill>
                <a:latin typeface="Consolas" panose="020B0609020204030204" pitchFamily="49" charset="0"/>
                <a:cs typeface="Consolas" panose="020B0609020204030204" pitchFamily="49" charset="0"/>
              </a:defRPr>
            </a:lvl1pPr>
            <a:lvl2pPr marL="365760" indent="0" defTabSz="365760">
              <a:lnSpc>
                <a:spcPct val="100000"/>
              </a:lnSpc>
              <a:spcBef>
                <a:spcPts val="0"/>
              </a:spcBef>
              <a:buNone/>
              <a:defRPr sz="1800">
                <a:latin typeface="Consolas" panose="020B0609020204030204" pitchFamily="49" charset="0"/>
                <a:cs typeface="Consolas" panose="020B0609020204030204" pitchFamily="49" charset="0"/>
              </a:defRPr>
            </a:lvl2pPr>
            <a:lvl3pPr marL="731520" indent="0" defTabSz="365760">
              <a:lnSpc>
                <a:spcPct val="100000"/>
              </a:lnSpc>
              <a:spcBef>
                <a:spcPts val="0"/>
              </a:spcBef>
              <a:buNone/>
              <a:tabLst/>
              <a:defRPr sz="1800">
                <a:latin typeface="Consolas" panose="020B0609020204030204" pitchFamily="49" charset="0"/>
                <a:cs typeface="Consolas" panose="020B0609020204030204" pitchFamily="49" charset="0"/>
              </a:defRPr>
            </a:lvl3pPr>
            <a:lvl4pPr marL="1097280" indent="0" defTabSz="365760">
              <a:lnSpc>
                <a:spcPct val="100000"/>
              </a:lnSpc>
              <a:spcBef>
                <a:spcPts val="0"/>
              </a:spcBef>
              <a:buNone/>
              <a:defRPr sz="1800">
                <a:latin typeface="Consolas" panose="020B0609020204030204" pitchFamily="49" charset="0"/>
                <a:cs typeface="Consolas" panose="020B0609020204030204" pitchFamily="49" charset="0"/>
              </a:defRPr>
            </a:lvl4pPr>
            <a:lvl5pPr marL="1463040" indent="0" defTabSz="365760">
              <a:lnSpc>
                <a:spcPct val="100000"/>
              </a:lnSpc>
              <a:spcBef>
                <a:spcPts val="0"/>
              </a:spcBef>
              <a:buNone/>
              <a:tabLst/>
              <a:defRPr sz="1800">
                <a:latin typeface="Consolas" panose="020B0609020204030204" pitchFamily="49" charset="0"/>
                <a:cs typeface="Consolas" panose="020B0609020204030204" pitchFamily="49" charset="0"/>
              </a:defRPr>
            </a:lvl5pPr>
          </a:lstStyle>
          <a:p>
            <a:pPr lvl="0"/>
            <a:r>
              <a:rPr lang="en-US" dirty="0"/>
              <a:t>Click to edit code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quarter" idx="11"/>
          </p:nvPr>
        </p:nvSpPr>
        <p:spPr>
          <a:xfrm>
            <a:off x="7563971" y="1350547"/>
            <a:ext cx="3982987" cy="4826970"/>
          </a:xfrm>
        </p:spPr>
        <p:txBody>
          <a:bodyPr wrap="square">
            <a:normAutofit/>
          </a:bodyPr>
          <a:lstStyle>
            <a:lvl1pPr marL="0" indent="0">
              <a:spcBef>
                <a:spcPts val="1200"/>
              </a:spcBef>
              <a:buClr>
                <a:schemeClr val="tx1"/>
              </a:buClr>
              <a:buFont typeface="Wingdings" pitchFamily="2" charset="2"/>
              <a:buNone/>
              <a:defRPr sz="2600">
                <a:solidFill>
                  <a:srgbClr val="0072C6"/>
                </a:solidFill>
              </a:defRPr>
            </a:lvl1pPr>
            <a:lvl2pPr marL="0" indent="0">
              <a:spcBef>
                <a:spcPts val="600"/>
              </a:spcBef>
              <a:buNone/>
              <a:defRPr sz="1800">
                <a:latin typeface="+mj-lt"/>
              </a:defRPr>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p:txBody>
      </p:sp>
      <p:grpSp>
        <p:nvGrpSpPr>
          <p:cNvPr id="5" name="Group 2"/>
          <p:cNvGrpSpPr/>
          <p:nvPr userDrawn="1"/>
        </p:nvGrpSpPr>
        <p:grpSpPr>
          <a:xfrm>
            <a:off x="-1177" y="6512639"/>
            <a:ext cx="12192313" cy="353950"/>
            <a:chOff x="2577137" y="4571778"/>
            <a:chExt cx="9101124" cy="1390560"/>
          </a:xfrm>
        </p:grpSpPr>
        <p:sp>
          <p:nvSpPr>
            <p:cNvPr id="6" name="TextBox 5"/>
            <p:cNvSpPr txBox="1"/>
            <p:nvPr/>
          </p:nvSpPr>
          <p:spPr>
            <a:xfrm>
              <a:off x="2577137" y="4571778"/>
              <a:ext cx="3034890" cy="1390458"/>
            </a:xfrm>
            <a:prstGeom prst="rect">
              <a:avLst/>
            </a:prstGeom>
            <a:solidFill>
              <a:schemeClr val="accent1"/>
            </a:solidFill>
          </p:spPr>
          <p:txBody>
            <a:bodyPr wrap="square" lIns="457135" tIns="137141" rIns="365707" rtlCol="0">
              <a:noAutofit/>
            </a:bodyPr>
            <a:lstStyle/>
            <a:p>
              <a:pPr defTabSz="914320">
                <a:lnSpc>
                  <a:spcPts val="3000"/>
                </a:lnSpc>
              </a:pPr>
              <a:r>
                <a:rPr lang="en-US" sz="2800" dirty="0">
                  <a:solidFill>
                    <a:srgbClr val="FFFFFF"/>
                  </a:solidFill>
                  <a:latin typeface="Segoe UI Light"/>
                </a:rPr>
                <a:t> </a:t>
              </a:r>
            </a:p>
          </p:txBody>
        </p:sp>
        <p:sp>
          <p:nvSpPr>
            <p:cNvPr id="7" name="TextBox 6"/>
            <p:cNvSpPr txBox="1"/>
            <p:nvPr/>
          </p:nvSpPr>
          <p:spPr>
            <a:xfrm>
              <a:off x="5612027" y="4572324"/>
              <a:ext cx="6066234" cy="1390014"/>
            </a:xfrm>
            <a:prstGeom prst="rect">
              <a:avLst/>
            </a:prstGeom>
            <a:solidFill>
              <a:schemeClr val="accent1">
                <a:lumMod val="50000"/>
              </a:schemeClr>
            </a:solidFill>
          </p:spPr>
          <p:txBody>
            <a:bodyPr wrap="square" lIns="457135" tIns="137141" rIns="639989" rtlCol="0">
              <a:noAutofit/>
            </a:bodyPr>
            <a:lstStyle/>
            <a:p>
              <a:pPr defTabSz="913869">
                <a:lnSpc>
                  <a:spcPts val="2942"/>
                </a:lnSpc>
                <a:defRPr/>
              </a:pPr>
              <a:endParaRPr lang="en-US" sz="2800" kern="0" dirty="0">
                <a:solidFill>
                  <a:srgbClr val="FFFFFF"/>
                </a:solidFill>
                <a:latin typeface="Segoe UI Light"/>
              </a:endParaRPr>
            </a:p>
          </p:txBody>
        </p:sp>
      </p:grpSp>
      <p:sp>
        <p:nvSpPr>
          <p:cNvPr id="8" name="Title 2"/>
          <p:cNvSpPr>
            <a:spLocks noGrp="1"/>
          </p:cNvSpPr>
          <p:nvPr>
            <p:ph type="title"/>
          </p:nvPr>
        </p:nvSpPr>
        <p:spPr>
          <a:xfrm>
            <a:off x="269240" y="369721"/>
            <a:ext cx="11655840" cy="899665"/>
          </a:xfrm>
        </p:spPr>
        <p:txBody>
          <a:bodyPr/>
          <a:lstStyle>
            <a:lvl1pPr>
              <a:defRPr sz="4400"/>
            </a:lvl1pPr>
          </a:lstStyle>
          <a:p>
            <a:r>
              <a:rPr lang="en-US" dirty="0"/>
              <a:t>Click to edit Master title style</a:t>
            </a:r>
          </a:p>
        </p:txBody>
      </p:sp>
    </p:spTree>
    <p:extLst>
      <p:ext uri="{BB962C8B-B14F-4D97-AF65-F5344CB8AC3E}">
        <p14:creationId xmlns:p14="http://schemas.microsoft.com/office/powerpoint/2010/main" val="929170338"/>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_63pt Title Only">
    <p:spTree>
      <p:nvGrpSpPr>
        <p:cNvPr id="1" name=""/>
        <p:cNvGrpSpPr/>
        <p:nvPr/>
      </p:nvGrpSpPr>
      <p:grpSpPr>
        <a:xfrm>
          <a:off x="0" y="0"/>
          <a:ext cx="0" cy="0"/>
          <a:chOff x="0" y="0"/>
          <a:chExt cx="0" cy="0"/>
        </a:xfrm>
      </p:grpSpPr>
      <p:sp>
        <p:nvSpPr>
          <p:cNvPr id="3" name="Title 2"/>
          <p:cNvSpPr>
            <a:spLocks noGrp="1"/>
          </p:cNvSpPr>
          <p:nvPr>
            <p:ph type="title"/>
          </p:nvPr>
        </p:nvSpPr>
        <p:spPr>
          <a:xfrm>
            <a:off x="269240" y="369721"/>
            <a:ext cx="11655840" cy="899665"/>
          </a:xfrm>
        </p:spPr>
        <p:txBody>
          <a:bodyPr/>
          <a:lstStyle>
            <a:lvl1pPr>
              <a:defRPr sz="4400"/>
            </a:lvl1pPr>
          </a:lstStyle>
          <a:p>
            <a:r>
              <a:rPr lang="en-US" dirty="0"/>
              <a:t>Click to edit Master title style</a:t>
            </a:r>
          </a:p>
        </p:txBody>
      </p:sp>
      <p:grpSp>
        <p:nvGrpSpPr>
          <p:cNvPr id="5" name="Group 2"/>
          <p:cNvGrpSpPr/>
          <p:nvPr userDrawn="1"/>
        </p:nvGrpSpPr>
        <p:grpSpPr>
          <a:xfrm>
            <a:off x="-1177" y="6512639"/>
            <a:ext cx="12192313" cy="353950"/>
            <a:chOff x="2577137" y="4571778"/>
            <a:chExt cx="9101124" cy="1390560"/>
          </a:xfrm>
        </p:grpSpPr>
        <p:sp>
          <p:nvSpPr>
            <p:cNvPr id="6" name="TextBox 5"/>
            <p:cNvSpPr txBox="1"/>
            <p:nvPr/>
          </p:nvSpPr>
          <p:spPr>
            <a:xfrm>
              <a:off x="2577137" y="4571778"/>
              <a:ext cx="3034890" cy="1390458"/>
            </a:xfrm>
            <a:prstGeom prst="rect">
              <a:avLst/>
            </a:prstGeom>
            <a:solidFill>
              <a:schemeClr val="accent1"/>
            </a:solidFill>
          </p:spPr>
          <p:txBody>
            <a:bodyPr wrap="square" lIns="457135" tIns="137141" rIns="365707" rtlCol="0">
              <a:noAutofit/>
            </a:bodyPr>
            <a:lstStyle/>
            <a:p>
              <a:pPr defTabSz="914320">
                <a:lnSpc>
                  <a:spcPts val="3000"/>
                </a:lnSpc>
              </a:pPr>
              <a:r>
                <a:rPr lang="en-US" sz="2800" dirty="0">
                  <a:solidFill>
                    <a:srgbClr val="FFFFFF"/>
                  </a:solidFill>
                  <a:latin typeface="Segoe UI Light"/>
                </a:rPr>
                <a:t> </a:t>
              </a:r>
            </a:p>
          </p:txBody>
        </p:sp>
        <p:sp>
          <p:nvSpPr>
            <p:cNvPr id="7" name="TextBox 6"/>
            <p:cNvSpPr txBox="1"/>
            <p:nvPr/>
          </p:nvSpPr>
          <p:spPr>
            <a:xfrm>
              <a:off x="5612027" y="4572324"/>
              <a:ext cx="6066234" cy="1390014"/>
            </a:xfrm>
            <a:prstGeom prst="rect">
              <a:avLst/>
            </a:prstGeom>
            <a:solidFill>
              <a:schemeClr val="accent1">
                <a:lumMod val="50000"/>
              </a:schemeClr>
            </a:solidFill>
          </p:spPr>
          <p:txBody>
            <a:bodyPr wrap="square" lIns="457135" tIns="137141" rIns="639989" rtlCol="0">
              <a:noAutofit/>
            </a:bodyPr>
            <a:lstStyle/>
            <a:p>
              <a:pPr defTabSz="913869">
                <a:lnSpc>
                  <a:spcPts val="2942"/>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1654649500"/>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grpSp>
        <p:nvGrpSpPr>
          <p:cNvPr id="5" name="Group 2"/>
          <p:cNvGrpSpPr/>
          <p:nvPr userDrawn="1"/>
        </p:nvGrpSpPr>
        <p:grpSpPr>
          <a:xfrm>
            <a:off x="-1177" y="6512639"/>
            <a:ext cx="12192313" cy="353950"/>
            <a:chOff x="2577137" y="4571778"/>
            <a:chExt cx="9101124" cy="1390560"/>
          </a:xfrm>
        </p:grpSpPr>
        <p:sp>
          <p:nvSpPr>
            <p:cNvPr id="6" name="TextBox 5"/>
            <p:cNvSpPr txBox="1"/>
            <p:nvPr/>
          </p:nvSpPr>
          <p:spPr>
            <a:xfrm>
              <a:off x="2577137" y="4571778"/>
              <a:ext cx="3034890" cy="1390458"/>
            </a:xfrm>
            <a:prstGeom prst="rect">
              <a:avLst/>
            </a:prstGeom>
            <a:solidFill>
              <a:schemeClr val="accent1"/>
            </a:solidFill>
          </p:spPr>
          <p:txBody>
            <a:bodyPr wrap="square" lIns="457135" tIns="137141" rIns="365707" rtlCol="0">
              <a:noAutofit/>
            </a:bodyPr>
            <a:lstStyle/>
            <a:p>
              <a:pPr defTabSz="914320">
                <a:lnSpc>
                  <a:spcPts val="3000"/>
                </a:lnSpc>
              </a:pPr>
              <a:r>
                <a:rPr lang="en-US" sz="2800" dirty="0">
                  <a:solidFill>
                    <a:srgbClr val="FFFFFF"/>
                  </a:solidFill>
                  <a:latin typeface="Segoe UI Light"/>
                </a:rPr>
                <a:t> </a:t>
              </a:r>
            </a:p>
          </p:txBody>
        </p:sp>
        <p:sp>
          <p:nvSpPr>
            <p:cNvPr id="7" name="TextBox 6"/>
            <p:cNvSpPr txBox="1"/>
            <p:nvPr/>
          </p:nvSpPr>
          <p:spPr>
            <a:xfrm>
              <a:off x="5612027" y="4572324"/>
              <a:ext cx="6066234" cy="1390014"/>
            </a:xfrm>
            <a:prstGeom prst="rect">
              <a:avLst/>
            </a:prstGeom>
            <a:solidFill>
              <a:schemeClr val="accent1">
                <a:lumMod val="50000"/>
              </a:schemeClr>
            </a:solidFill>
          </p:spPr>
          <p:txBody>
            <a:bodyPr wrap="square" lIns="457135" tIns="137141" rIns="639989" rtlCol="0">
              <a:noAutofit/>
            </a:bodyPr>
            <a:lstStyle/>
            <a:p>
              <a:pPr defTabSz="913869">
                <a:lnSpc>
                  <a:spcPts val="2942"/>
                </a:lnSpc>
                <a:defRPr/>
              </a:pPr>
              <a:endParaRPr lang="en-US" sz="2800" kern="0" dirty="0">
                <a:solidFill>
                  <a:srgbClr val="FFFFFF"/>
                </a:solidFill>
                <a:latin typeface="Segoe UI Light"/>
              </a:endParaRPr>
            </a:p>
          </p:txBody>
        </p:sp>
      </p:grpSp>
      <p:sp>
        <p:nvSpPr>
          <p:cNvPr id="8" name="Title 2"/>
          <p:cNvSpPr>
            <a:spLocks noGrp="1"/>
          </p:cNvSpPr>
          <p:nvPr>
            <p:ph type="title"/>
          </p:nvPr>
        </p:nvSpPr>
        <p:spPr>
          <a:xfrm>
            <a:off x="269240" y="369721"/>
            <a:ext cx="11655840" cy="899665"/>
          </a:xfrm>
        </p:spPr>
        <p:txBody>
          <a:bodyPr/>
          <a:lstStyle>
            <a:lvl1pPr>
              <a:defRPr sz="4400"/>
            </a:lvl1pPr>
          </a:lstStyle>
          <a:p>
            <a:r>
              <a:rPr lang="en-US" dirty="0"/>
              <a:t>Click to edit Master title style</a:t>
            </a:r>
          </a:p>
        </p:txBody>
      </p:sp>
    </p:spTree>
    <p:extLst>
      <p:ext uri="{BB962C8B-B14F-4D97-AF65-F5344CB8AC3E}">
        <p14:creationId xmlns:p14="http://schemas.microsoft.com/office/powerpoint/2010/main" val="2636520024"/>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mo_scree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11653521" cy="1075884"/>
          </a:xfrm>
        </p:spPr>
        <p:txBody>
          <a:bodyPr lIns="146304" tIns="91440" rIns="146304" bIns="91440"/>
          <a:lstStyle>
            <a:lvl1pPr>
              <a:lnSpc>
                <a:spcPts val="6176"/>
              </a:lnSpc>
              <a:defRPr sz="4400" baseline="0">
                <a:solidFill>
                  <a:schemeClr val="tx1"/>
                </a:solidFill>
              </a:defRPr>
            </a:lvl1pPr>
          </a:lstStyle>
          <a:p>
            <a:r>
              <a:rPr lang="en-US" dirty="0"/>
              <a:t>Lorem ipsum dolor sit.</a:t>
            </a:r>
          </a:p>
        </p:txBody>
      </p:sp>
      <p:sp>
        <p:nvSpPr>
          <p:cNvPr id="5" name="Text Placeholder 3"/>
          <p:cNvSpPr>
            <a:spLocks noGrp="1"/>
          </p:cNvSpPr>
          <p:nvPr>
            <p:ph type="body" sz="quarter" idx="11"/>
          </p:nvPr>
        </p:nvSpPr>
        <p:spPr>
          <a:xfrm>
            <a:off x="7563970" y="1350545"/>
            <a:ext cx="4358791" cy="4949771"/>
          </a:xfrm>
        </p:spPr>
        <p:txBody>
          <a:bodyPr wrap="square">
            <a:normAutofit/>
          </a:bodyPr>
          <a:lstStyle>
            <a:lvl1pPr marL="0" indent="0">
              <a:spcBef>
                <a:spcPts val="1200"/>
              </a:spcBef>
              <a:buClr>
                <a:schemeClr val="tx1"/>
              </a:buClr>
              <a:buFont typeface="Wingdings" pitchFamily="2" charset="2"/>
              <a:buNone/>
              <a:defRPr sz="3529">
                <a:solidFill>
                  <a:schemeClr val="tx1"/>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6"/>
          <p:cNvSpPr>
            <a:spLocks noGrp="1"/>
          </p:cNvSpPr>
          <p:nvPr>
            <p:ph type="pic" sz="quarter" idx="12" hasCustomPrompt="1"/>
          </p:nvPr>
        </p:nvSpPr>
        <p:spPr>
          <a:xfrm>
            <a:off x="269875" y="1350963"/>
            <a:ext cx="7294563" cy="4949353"/>
          </a:xfrm>
          <a:ln w="152400">
            <a:noFill/>
          </a:ln>
        </p:spPr>
        <p:txBody>
          <a:bodyPr/>
          <a:lstStyle>
            <a:lvl1pPr marL="0" indent="0">
              <a:buNone/>
              <a:defRPr/>
            </a:lvl1pPr>
          </a:lstStyle>
          <a:p>
            <a:r>
              <a:rPr lang="en-US" dirty="0"/>
              <a:t>Screen shot or image here</a:t>
            </a:r>
          </a:p>
        </p:txBody>
      </p:sp>
      <p:grpSp>
        <p:nvGrpSpPr>
          <p:cNvPr id="6" name="Group 2"/>
          <p:cNvGrpSpPr/>
          <p:nvPr userDrawn="1"/>
        </p:nvGrpSpPr>
        <p:grpSpPr>
          <a:xfrm>
            <a:off x="-1177" y="6512639"/>
            <a:ext cx="12192313" cy="353950"/>
            <a:chOff x="2577137" y="4571778"/>
            <a:chExt cx="9101124" cy="1390560"/>
          </a:xfrm>
        </p:grpSpPr>
        <p:sp>
          <p:nvSpPr>
            <p:cNvPr id="8" name="TextBox 7"/>
            <p:cNvSpPr txBox="1"/>
            <p:nvPr/>
          </p:nvSpPr>
          <p:spPr>
            <a:xfrm>
              <a:off x="2577137" y="4571778"/>
              <a:ext cx="3034890" cy="1390458"/>
            </a:xfrm>
            <a:prstGeom prst="rect">
              <a:avLst/>
            </a:prstGeom>
            <a:solidFill>
              <a:schemeClr val="accent1"/>
            </a:solidFill>
          </p:spPr>
          <p:txBody>
            <a:bodyPr wrap="square" lIns="457135" tIns="137141" rIns="365707" rtlCol="0">
              <a:noAutofit/>
            </a:bodyPr>
            <a:lstStyle/>
            <a:p>
              <a:pPr defTabSz="914320">
                <a:lnSpc>
                  <a:spcPts val="3000"/>
                </a:lnSpc>
              </a:pPr>
              <a:r>
                <a:rPr lang="en-US" sz="2800" dirty="0">
                  <a:solidFill>
                    <a:srgbClr val="FFFFFF"/>
                  </a:solidFill>
                  <a:latin typeface="Segoe UI Light"/>
                </a:rPr>
                <a:t> </a:t>
              </a:r>
            </a:p>
          </p:txBody>
        </p:sp>
        <p:sp>
          <p:nvSpPr>
            <p:cNvPr id="9" name="TextBox 8"/>
            <p:cNvSpPr txBox="1"/>
            <p:nvPr/>
          </p:nvSpPr>
          <p:spPr>
            <a:xfrm>
              <a:off x="5612027" y="4572324"/>
              <a:ext cx="6066234" cy="1390014"/>
            </a:xfrm>
            <a:prstGeom prst="rect">
              <a:avLst/>
            </a:prstGeom>
            <a:solidFill>
              <a:schemeClr val="accent1">
                <a:lumMod val="50000"/>
              </a:schemeClr>
            </a:solidFill>
          </p:spPr>
          <p:txBody>
            <a:bodyPr wrap="square" lIns="457135" tIns="137141" rIns="639989" rtlCol="0">
              <a:noAutofit/>
            </a:bodyPr>
            <a:lstStyle/>
            <a:p>
              <a:pPr defTabSz="913869">
                <a:lnSpc>
                  <a:spcPts val="2942"/>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3993326212"/>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_Co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11653521" cy="1075884"/>
          </a:xfrm>
        </p:spPr>
        <p:txBody>
          <a:bodyPr lIns="146304" tIns="91440" rIns="146304" bIns="91440"/>
          <a:lstStyle>
            <a:lvl1pPr>
              <a:lnSpc>
                <a:spcPts val="6176"/>
              </a:lnSpc>
              <a:defRPr sz="5686" baseline="0">
                <a:solidFill>
                  <a:schemeClr val="tx1"/>
                </a:solidFill>
              </a:defRPr>
            </a:lvl1pPr>
          </a:lstStyle>
          <a:p>
            <a:r>
              <a:rPr lang="en-US" dirty="0"/>
              <a:t>Lorem ipsum dolor sit.</a:t>
            </a:r>
          </a:p>
        </p:txBody>
      </p:sp>
      <p:sp>
        <p:nvSpPr>
          <p:cNvPr id="3" name="Text Placeholder 3"/>
          <p:cNvSpPr>
            <a:spLocks noGrp="1"/>
          </p:cNvSpPr>
          <p:nvPr>
            <p:ph type="body" sz="quarter" idx="10" hasCustomPrompt="1"/>
          </p:nvPr>
        </p:nvSpPr>
        <p:spPr>
          <a:xfrm>
            <a:off x="269241" y="1350547"/>
            <a:ext cx="6918212" cy="5040206"/>
          </a:xfrm>
          <a:solidFill>
            <a:schemeClr val="bg2"/>
          </a:solidFill>
          <a:ln w="152400">
            <a:solidFill>
              <a:schemeClr val="tx1"/>
            </a:solidFill>
          </a:ln>
        </p:spPr>
        <p:txBody>
          <a:bodyPr wrap="square">
            <a:normAutofit/>
          </a:bodyPr>
          <a:lstStyle>
            <a:lvl1pPr marL="0" indent="0" defTabSz="365760">
              <a:lnSpc>
                <a:spcPct val="100000"/>
              </a:lnSpc>
              <a:spcBef>
                <a:spcPts val="0"/>
              </a:spcBef>
              <a:buClr>
                <a:schemeClr val="tx1"/>
              </a:buClr>
              <a:buFont typeface="Wingdings" pitchFamily="2" charset="2"/>
              <a:buNone/>
              <a:defRPr sz="2800" baseline="0">
                <a:solidFill>
                  <a:schemeClr val="tx1"/>
                </a:solidFill>
                <a:latin typeface="Consolas" panose="020B0609020204030204" pitchFamily="49" charset="0"/>
                <a:cs typeface="Consolas" panose="020B0609020204030204" pitchFamily="49" charset="0"/>
              </a:defRPr>
            </a:lvl1pPr>
            <a:lvl2pPr marL="365760" indent="0" defTabSz="365760">
              <a:lnSpc>
                <a:spcPct val="100000"/>
              </a:lnSpc>
              <a:spcBef>
                <a:spcPts val="0"/>
              </a:spcBef>
              <a:buNone/>
              <a:defRPr sz="2800">
                <a:latin typeface="Consolas" panose="020B0609020204030204" pitchFamily="49" charset="0"/>
                <a:cs typeface="Consolas" panose="020B0609020204030204" pitchFamily="49" charset="0"/>
              </a:defRPr>
            </a:lvl2pPr>
            <a:lvl3pPr marL="731520" indent="0" defTabSz="365760">
              <a:lnSpc>
                <a:spcPct val="100000"/>
              </a:lnSpc>
              <a:spcBef>
                <a:spcPts val="0"/>
              </a:spcBef>
              <a:buNone/>
              <a:tabLst/>
              <a:defRPr sz="2800">
                <a:latin typeface="Consolas" panose="020B0609020204030204" pitchFamily="49" charset="0"/>
                <a:cs typeface="Consolas" panose="020B0609020204030204" pitchFamily="49" charset="0"/>
              </a:defRPr>
            </a:lvl3pPr>
            <a:lvl4pPr marL="1097280" indent="0" defTabSz="365760">
              <a:lnSpc>
                <a:spcPct val="100000"/>
              </a:lnSpc>
              <a:spcBef>
                <a:spcPts val="0"/>
              </a:spcBef>
              <a:buNone/>
              <a:defRPr sz="2800">
                <a:latin typeface="Consolas" panose="020B0609020204030204" pitchFamily="49" charset="0"/>
                <a:cs typeface="Consolas" panose="020B0609020204030204" pitchFamily="49" charset="0"/>
              </a:defRPr>
            </a:lvl4pPr>
            <a:lvl5pPr marL="1463040" indent="0" defTabSz="365760">
              <a:lnSpc>
                <a:spcPct val="100000"/>
              </a:lnSpc>
              <a:spcBef>
                <a:spcPts val="0"/>
              </a:spcBef>
              <a:buNone/>
              <a:tabLst/>
              <a:defRPr sz="2800">
                <a:latin typeface="Consolas" panose="020B0609020204030204" pitchFamily="49" charset="0"/>
                <a:cs typeface="Consolas" panose="020B0609020204030204" pitchFamily="49" charset="0"/>
              </a:defRPr>
            </a:lvl5pPr>
          </a:lstStyle>
          <a:p>
            <a:pPr lvl="0"/>
            <a:r>
              <a:rPr lang="en-US" dirty="0"/>
              <a:t>Click to edit code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quarter" idx="11"/>
          </p:nvPr>
        </p:nvSpPr>
        <p:spPr>
          <a:xfrm>
            <a:off x="7563970" y="1350546"/>
            <a:ext cx="4358791" cy="5040207"/>
          </a:xfrm>
        </p:spPr>
        <p:txBody>
          <a:bodyPr wrap="square">
            <a:normAutofit/>
          </a:bodyPr>
          <a:lstStyle>
            <a:lvl1pPr marL="0" indent="0">
              <a:spcBef>
                <a:spcPts val="1200"/>
              </a:spcBef>
              <a:buClr>
                <a:schemeClr val="tx1"/>
              </a:buClr>
              <a:buFont typeface="Wingdings" pitchFamily="2" charset="2"/>
              <a:buNone/>
              <a:defRPr sz="3529">
                <a:solidFill>
                  <a:schemeClr val="tx1"/>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5" name="Group 2"/>
          <p:cNvGrpSpPr/>
          <p:nvPr userDrawn="1"/>
        </p:nvGrpSpPr>
        <p:grpSpPr>
          <a:xfrm>
            <a:off x="-1177" y="6512639"/>
            <a:ext cx="12192313" cy="353950"/>
            <a:chOff x="2577137" y="4571778"/>
            <a:chExt cx="9101124" cy="1390560"/>
          </a:xfrm>
        </p:grpSpPr>
        <p:sp>
          <p:nvSpPr>
            <p:cNvPr id="6" name="TextBox 5"/>
            <p:cNvSpPr txBox="1"/>
            <p:nvPr/>
          </p:nvSpPr>
          <p:spPr>
            <a:xfrm>
              <a:off x="2577137" y="4571778"/>
              <a:ext cx="3034890" cy="1390458"/>
            </a:xfrm>
            <a:prstGeom prst="rect">
              <a:avLst/>
            </a:prstGeom>
            <a:solidFill>
              <a:schemeClr val="accent1"/>
            </a:solidFill>
          </p:spPr>
          <p:txBody>
            <a:bodyPr wrap="square" lIns="457135" tIns="137141" rIns="365707" rtlCol="0">
              <a:noAutofit/>
            </a:bodyPr>
            <a:lstStyle/>
            <a:p>
              <a:pPr defTabSz="914320">
                <a:lnSpc>
                  <a:spcPts val="3000"/>
                </a:lnSpc>
              </a:pPr>
              <a:r>
                <a:rPr lang="en-US" sz="2800" dirty="0">
                  <a:solidFill>
                    <a:srgbClr val="FFFFFF"/>
                  </a:solidFill>
                  <a:latin typeface="Segoe UI Light"/>
                </a:rPr>
                <a:t> </a:t>
              </a:r>
            </a:p>
          </p:txBody>
        </p:sp>
        <p:sp>
          <p:nvSpPr>
            <p:cNvPr id="7" name="TextBox 6"/>
            <p:cNvSpPr txBox="1"/>
            <p:nvPr/>
          </p:nvSpPr>
          <p:spPr>
            <a:xfrm>
              <a:off x="5612027" y="4572324"/>
              <a:ext cx="6066234" cy="1390014"/>
            </a:xfrm>
            <a:prstGeom prst="rect">
              <a:avLst/>
            </a:prstGeom>
            <a:solidFill>
              <a:schemeClr val="accent1">
                <a:lumMod val="50000"/>
              </a:schemeClr>
            </a:solidFill>
          </p:spPr>
          <p:txBody>
            <a:bodyPr wrap="square" lIns="457135" tIns="137141" rIns="639989" rtlCol="0">
              <a:noAutofit/>
            </a:bodyPr>
            <a:lstStyle/>
            <a:p>
              <a:pPr defTabSz="913869">
                <a:lnSpc>
                  <a:spcPts val="2942"/>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3757674189"/>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63pt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8964247" cy="1075884"/>
          </a:xfrm>
        </p:spPr>
        <p:txBody>
          <a:bodyPr lIns="146304" tIns="91440" rIns="146304" bIns="91440"/>
          <a:lstStyle>
            <a:lvl1pPr>
              <a:lnSpc>
                <a:spcPts val="6176"/>
              </a:lnSpc>
              <a:defRPr sz="5686" baseline="0">
                <a:solidFill>
                  <a:schemeClr val="tx1"/>
                </a:solidFill>
              </a:defRPr>
            </a:lvl1pPr>
          </a:lstStyle>
          <a:p>
            <a:r>
              <a:rPr lang="en-US"/>
              <a:t>Lorem ipsum dolor sit.</a:t>
            </a:r>
          </a:p>
        </p:txBody>
      </p:sp>
      <p:grpSp>
        <p:nvGrpSpPr>
          <p:cNvPr id="5" name="Group 2"/>
          <p:cNvGrpSpPr/>
          <p:nvPr userDrawn="1"/>
        </p:nvGrpSpPr>
        <p:grpSpPr>
          <a:xfrm>
            <a:off x="-1177" y="6512639"/>
            <a:ext cx="12192313" cy="353950"/>
            <a:chOff x="2577137" y="4571778"/>
            <a:chExt cx="9101124" cy="1390560"/>
          </a:xfrm>
        </p:grpSpPr>
        <p:sp>
          <p:nvSpPr>
            <p:cNvPr id="6" name="TextBox 5"/>
            <p:cNvSpPr txBox="1"/>
            <p:nvPr/>
          </p:nvSpPr>
          <p:spPr>
            <a:xfrm>
              <a:off x="2577137" y="4571778"/>
              <a:ext cx="3034890" cy="1390458"/>
            </a:xfrm>
            <a:prstGeom prst="rect">
              <a:avLst/>
            </a:prstGeom>
            <a:solidFill>
              <a:schemeClr val="accent1"/>
            </a:solidFill>
          </p:spPr>
          <p:txBody>
            <a:bodyPr wrap="square" lIns="457135" tIns="137141" rIns="365707" rtlCol="0">
              <a:noAutofit/>
            </a:bodyPr>
            <a:lstStyle/>
            <a:p>
              <a:pPr defTabSz="914320">
                <a:lnSpc>
                  <a:spcPts val="3000"/>
                </a:lnSpc>
              </a:pPr>
              <a:r>
                <a:rPr lang="en-US" sz="2800" dirty="0">
                  <a:solidFill>
                    <a:srgbClr val="FFFFFF"/>
                  </a:solidFill>
                  <a:latin typeface="Segoe UI Light"/>
                </a:rPr>
                <a:t> </a:t>
              </a:r>
            </a:p>
          </p:txBody>
        </p:sp>
        <p:sp>
          <p:nvSpPr>
            <p:cNvPr id="7" name="TextBox 6"/>
            <p:cNvSpPr txBox="1"/>
            <p:nvPr/>
          </p:nvSpPr>
          <p:spPr>
            <a:xfrm>
              <a:off x="5612027" y="4572324"/>
              <a:ext cx="6066234" cy="1390014"/>
            </a:xfrm>
            <a:prstGeom prst="rect">
              <a:avLst/>
            </a:prstGeom>
            <a:solidFill>
              <a:schemeClr val="accent1">
                <a:lumMod val="50000"/>
              </a:schemeClr>
            </a:solidFill>
          </p:spPr>
          <p:txBody>
            <a:bodyPr wrap="square" lIns="457135" tIns="137141" rIns="639989" rtlCol="0">
              <a:noAutofit/>
            </a:bodyPr>
            <a:lstStyle/>
            <a:p>
              <a:pPr defTabSz="913869">
                <a:lnSpc>
                  <a:spcPts val="2942"/>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4203698784"/>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Click to edit Master title style</a:t>
            </a:r>
          </a:p>
        </p:txBody>
      </p:sp>
      <p:sp>
        <p:nvSpPr>
          <p:cNvPr id="6" name="Content Placeholder 5"/>
          <p:cNvSpPr>
            <a:spLocks noGrp="1"/>
          </p:cNvSpPr>
          <p:nvPr>
            <p:ph sz="quarter" idx="10"/>
          </p:nvPr>
        </p:nvSpPr>
        <p:spPr>
          <a:xfrm>
            <a:off x="379413" y="1388226"/>
            <a:ext cx="11525250" cy="5290388"/>
          </a:xfrm>
          <a:prstGeom prst="rect">
            <a:avLst/>
          </a:prstGeom>
        </p:spPr>
        <p:txBody>
          <a:bodyPr/>
          <a:lstStyle>
            <a:lvl1pPr>
              <a:spcBef>
                <a:spcPts val="1400"/>
              </a:spcBef>
              <a:defRPr b="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0774583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11653521" cy="1075884"/>
          </a:xfrm>
        </p:spPr>
        <p:txBody>
          <a:bodyPr lIns="146304" tIns="91440" rIns="146304" bIns="91440"/>
          <a:lstStyle>
            <a:lvl1pPr>
              <a:lnSpc>
                <a:spcPts val="6176"/>
              </a:lnSpc>
              <a:defRPr sz="5686" baseline="0">
                <a:solidFill>
                  <a:schemeClr val="tx1"/>
                </a:solidFill>
              </a:defRPr>
            </a:lvl1pPr>
          </a:lstStyle>
          <a:p>
            <a:r>
              <a:rPr lang="en-US"/>
              <a:t>Lorem ipsum dolor sit.</a:t>
            </a:r>
          </a:p>
        </p:txBody>
      </p:sp>
      <p:grpSp>
        <p:nvGrpSpPr>
          <p:cNvPr id="5" name="Group 2"/>
          <p:cNvGrpSpPr/>
          <p:nvPr userDrawn="1"/>
        </p:nvGrpSpPr>
        <p:grpSpPr>
          <a:xfrm>
            <a:off x="-1177" y="6512639"/>
            <a:ext cx="12192313" cy="353950"/>
            <a:chOff x="2577137" y="4571778"/>
            <a:chExt cx="9101124" cy="1390560"/>
          </a:xfrm>
        </p:grpSpPr>
        <p:sp>
          <p:nvSpPr>
            <p:cNvPr id="6" name="TextBox 5"/>
            <p:cNvSpPr txBox="1"/>
            <p:nvPr/>
          </p:nvSpPr>
          <p:spPr>
            <a:xfrm>
              <a:off x="2577137" y="4571778"/>
              <a:ext cx="3034890" cy="1390458"/>
            </a:xfrm>
            <a:prstGeom prst="rect">
              <a:avLst/>
            </a:prstGeom>
            <a:solidFill>
              <a:schemeClr val="accent1"/>
            </a:solidFill>
          </p:spPr>
          <p:txBody>
            <a:bodyPr wrap="square" lIns="457135" tIns="137141" rIns="365707" rtlCol="0">
              <a:noAutofit/>
            </a:bodyPr>
            <a:lstStyle/>
            <a:p>
              <a:pPr defTabSz="914320">
                <a:lnSpc>
                  <a:spcPts val="3000"/>
                </a:lnSpc>
              </a:pPr>
              <a:r>
                <a:rPr lang="en-US" sz="2800" dirty="0">
                  <a:solidFill>
                    <a:srgbClr val="FFFFFF"/>
                  </a:solidFill>
                  <a:latin typeface="Segoe UI Light"/>
                </a:rPr>
                <a:t> </a:t>
              </a:r>
            </a:p>
          </p:txBody>
        </p:sp>
        <p:sp>
          <p:nvSpPr>
            <p:cNvPr id="7" name="TextBox 6"/>
            <p:cNvSpPr txBox="1"/>
            <p:nvPr/>
          </p:nvSpPr>
          <p:spPr>
            <a:xfrm>
              <a:off x="5612027" y="4572324"/>
              <a:ext cx="6066234" cy="1390014"/>
            </a:xfrm>
            <a:prstGeom prst="rect">
              <a:avLst/>
            </a:prstGeom>
            <a:solidFill>
              <a:schemeClr val="accent1">
                <a:lumMod val="50000"/>
              </a:schemeClr>
            </a:solidFill>
          </p:spPr>
          <p:txBody>
            <a:bodyPr wrap="square" lIns="457135" tIns="137141" rIns="639989" rtlCol="0">
              <a:noAutofit/>
            </a:bodyPr>
            <a:lstStyle/>
            <a:p>
              <a:pPr defTabSz="913869">
                <a:lnSpc>
                  <a:spcPts val="2942"/>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2289340739"/>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emo slide">
    <p:bg bwMode="auto">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302" y="1187644"/>
            <a:ext cx="8067761"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1" y="1186356"/>
            <a:ext cx="8067822" cy="2697988"/>
          </a:xfrm>
          <a:noFill/>
        </p:spPr>
        <p:txBody>
          <a:bodyPr tIns="91440" bIns="91440" anchor="t" anchorCtr="0"/>
          <a:lstStyle>
            <a:lvl1pPr>
              <a:defRPr sz="7058" spc="-98"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39" y="3877277"/>
            <a:ext cx="8067813" cy="1793881"/>
          </a:xfrm>
          <a:noFill/>
        </p:spPr>
        <p:txBody>
          <a:bodyPr lIns="182880" tIns="146304" rIns="182880" bIns="146304">
            <a:noAutofit/>
          </a:bodyPr>
          <a:lstStyle>
            <a:lvl1pPr marL="0" indent="0">
              <a:spcBef>
                <a:spcPts val="0"/>
              </a:spcBef>
              <a:buNone/>
              <a:defRPr sz="3529" spc="0" baseline="0">
                <a:gradFill>
                  <a:gsLst>
                    <a:gs pos="0">
                      <a:srgbClr val="FFFFFF"/>
                    </a:gs>
                    <a:gs pos="100000">
                      <a:srgbClr val="FFFFFF"/>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97029684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24249" y="326022"/>
            <a:ext cx="11151917" cy="507831"/>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424249" y="1451222"/>
            <a:ext cx="11378958" cy="118801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2"/>
            <a:ext cx="2743200" cy="365125"/>
          </a:xfrm>
          <a:prstGeom prst="rect">
            <a:avLst/>
          </a:prstGeom>
        </p:spPr>
        <p:txBody>
          <a:bodyPr/>
          <a:lstStyle/>
          <a:p>
            <a:pPr defTabSz="686047"/>
            <a:fld id="{55CDD7E1-A646-4088-BE0C-DB49A80F5376}" type="datetimeFigureOut">
              <a:rPr lang="en-US" sz="1400" smtClean="0">
                <a:solidFill>
                  <a:srgbClr val="FFFFFF"/>
                </a:solidFill>
              </a:rPr>
              <a:pPr defTabSz="686047"/>
              <a:t>12/13/2017</a:t>
            </a:fld>
            <a:endParaRPr lang="en-US" sz="1400" dirty="0">
              <a:solidFill>
                <a:srgbClr val="FFFFFF"/>
              </a:solidFill>
            </a:endParaRPr>
          </a:p>
        </p:txBody>
      </p:sp>
      <p:sp>
        <p:nvSpPr>
          <p:cNvPr id="5" name="Footer Placeholder 4"/>
          <p:cNvSpPr>
            <a:spLocks noGrp="1"/>
          </p:cNvSpPr>
          <p:nvPr>
            <p:ph type="ftr" sz="quarter" idx="11"/>
          </p:nvPr>
        </p:nvSpPr>
        <p:spPr>
          <a:xfrm>
            <a:off x="4038601" y="6356352"/>
            <a:ext cx="4114800" cy="365125"/>
          </a:xfrm>
          <a:prstGeom prst="rect">
            <a:avLst/>
          </a:prstGeom>
        </p:spPr>
        <p:txBody>
          <a:bodyPr/>
          <a:lstStyle/>
          <a:p>
            <a:pPr defTabSz="686047"/>
            <a:endParaRPr sz="1400" dirty="0">
              <a:solidFill>
                <a:srgbClr val="FFFFFF"/>
              </a:solidFill>
            </a:endParaRPr>
          </a:p>
        </p:txBody>
      </p:sp>
      <p:sp>
        <p:nvSpPr>
          <p:cNvPr id="6" name="Slide Number Placeholder 5"/>
          <p:cNvSpPr>
            <a:spLocks noGrp="1"/>
          </p:cNvSpPr>
          <p:nvPr>
            <p:ph type="sldNum" sz="quarter" idx="12"/>
          </p:nvPr>
        </p:nvSpPr>
        <p:spPr>
          <a:xfrm>
            <a:off x="8610600" y="6356352"/>
            <a:ext cx="2743200" cy="365125"/>
          </a:xfrm>
          <a:prstGeom prst="rect">
            <a:avLst/>
          </a:prstGeom>
        </p:spPr>
        <p:txBody>
          <a:bodyPr/>
          <a:lstStyle/>
          <a:p>
            <a:pPr defTabSz="686047"/>
            <a:fld id="{F920C200-3845-4249-9FA3-EA0449FF460B}" type="slidenum">
              <a:rPr sz="1400">
                <a:solidFill>
                  <a:srgbClr val="FFFFFF"/>
                </a:solidFill>
              </a:rPr>
              <a:pPr defTabSz="686047"/>
              <a:t>‹#›</a:t>
            </a:fld>
            <a:endParaRPr sz="1400" dirty="0">
              <a:solidFill>
                <a:srgbClr val="FFFFFF"/>
              </a:solidFill>
            </a:endParaRPr>
          </a:p>
        </p:txBody>
      </p:sp>
      <p:grpSp>
        <p:nvGrpSpPr>
          <p:cNvPr id="7" name="Group 2"/>
          <p:cNvGrpSpPr/>
          <p:nvPr userDrawn="1"/>
        </p:nvGrpSpPr>
        <p:grpSpPr>
          <a:xfrm>
            <a:off x="-1177" y="6512639"/>
            <a:ext cx="12192313" cy="353950"/>
            <a:chOff x="2577137" y="4571778"/>
            <a:chExt cx="9101124" cy="1390560"/>
          </a:xfrm>
        </p:grpSpPr>
        <p:sp>
          <p:nvSpPr>
            <p:cNvPr id="8" name="TextBox 7"/>
            <p:cNvSpPr txBox="1"/>
            <p:nvPr/>
          </p:nvSpPr>
          <p:spPr>
            <a:xfrm>
              <a:off x="2577137" y="4571778"/>
              <a:ext cx="3034890" cy="1390458"/>
            </a:xfrm>
            <a:prstGeom prst="rect">
              <a:avLst/>
            </a:prstGeom>
            <a:solidFill>
              <a:schemeClr val="accent1"/>
            </a:solidFill>
          </p:spPr>
          <p:txBody>
            <a:bodyPr wrap="square" lIns="457135" tIns="137141" rIns="365707" rtlCol="0">
              <a:noAutofit/>
            </a:bodyPr>
            <a:lstStyle/>
            <a:p>
              <a:pPr defTabSz="914320">
                <a:lnSpc>
                  <a:spcPts val="3000"/>
                </a:lnSpc>
              </a:pPr>
              <a:r>
                <a:rPr lang="en-US" sz="2800" dirty="0">
                  <a:solidFill>
                    <a:srgbClr val="FFFFFF"/>
                  </a:solidFill>
                  <a:latin typeface="Segoe UI Light"/>
                </a:rPr>
                <a:t> </a:t>
              </a:r>
            </a:p>
          </p:txBody>
        </p:sp>
        <p:sp>
          <p:nvSpPr>
            <p:cNvPr id="9" name="TextBox 8"/>
            <p:cNvSpPr txBox="1"/>
            <p:nvPr/>
          </p:nvSpPr>
          <p:spPr>
            <a:xfrm>
              <a:off x="5612027" y="4572324"/>
              <a:ext cx="6066234" cy="1390014"/>
            </a:xfrm>
            <a:prstGeom prst="rect">
              <a:avLst/>
            </a:prstGeom>
            <a:solidFill>
              <a:schemeClr val="accent1">
                <a:lumMod val="50000"/>
              </a:schemeClr>
            </a:solidFill>
          </p:spPr>
          <p:txBody>
            <a:bodyPr wrap="square" lIns="457135" tIns="137141" rIns="639989" rtlCol="0">
              <a:noAutofit/>
            </a:bodyPr>
            <a:lstStyle/>
            <a:p>
              <a:pPr defTabSz="913869">
                <a:lnSpc>
                  <a:spcPts val="2942"/>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52231046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p>
            <a:r>
              <a:rPr lang="en-US"/>
              <a:t>Click to edit Master title style</a:t>
            </a:r>
            <a:endParaRPr lang="en-US" dirty="0"/>
          </a:p>
        </p:txBody>
      </p:sp>
      <p:sp>
        <p:nvSpPr>
          <p:cNvPr id="5" name="Text Placeholder 4"/>
          <p:cNvSpPr>
            <a:spLocks noGrp="1"/>
          </p:cNvSpPr>
          <p:nvPr>
            <p:ph type="body" sz="quarter" idx="10"/>
          </p:nvPr>
        </p:nvSpPr>
        <p:spPr>
          <a:xfrm>
            <a:off x="519248" y="1447800"/>
            <a:ext cx="11151917" cy="20005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 name="Group 2"/>
          <p:cNvGrpSpPr/>
          <p:nvPr userDrawn="1"/>
        </p:nvGrpSpPr>
        <p:grpSpPr>
          <a:xfrm>
            <a:off x="-1177" y="6512639"/>
            <a:ext cx="12192313" cy="353950"/>
            <a:chOff x="2577137" y="4571778"/>
            <a:chExt cx="9101124" cy="1390560"/>
          </a:xfrm>
        </p:grpSpPr>
        <p:sp>
          <p:nvSpPr>
            <p:cNvPr id="6" name="TextBox 5"/>
            <p:cNvSpPr txBox="1"/>
            <p:nvPr/>
          </p:nvSpPr>
          <p:spPr>
            <a:xfrm>
              <a:off x="2577137" y="4571778"/>
              <a:ext cx="3034890" cy="1390458"/>
            </a:xfrm>
            <a:prstGeom prst="rect">
              <a:avLst/>
            </a:prstGeom>
            <a:solidFill>
              <a:schemeClr val="accent1"/>
            </a:solidFill>
          </p:spPr>
          <p:txBody>
            <a:bodyPr wrap="square" lIns="457135" tIns="137141" rIns="365707" rtlCol="0">
              <a:noAutofit/>
            </a:bodyPr>
            <a:lstStyle/>
            <a:p>
              <a:pPr defTabSz="914320">
                <a:lnSpc>
                  <a:spcPts val="3000"/>
                </a:lnSpc>
              </a:pPr>
              <a:r>
                <a:rPr lang="en-US" sz="2800" dirty="0">
                  <a:solidFill>
                    <a:srgbClr val="FFFFFF"/>
                  </a:solidFill>
                  <a:latin typeface="Segoe UI Light"/>
                </a:rPr>
                <a:t> </a:t>
              </a:r>
            </a:p>
          </p:txBody>
        </p:sp>
        <p:sp>
          <p:nvSpPr>
            <p:cNvPr id="7" name="TextBox 6"/>
            <p:cNvSpPr txBox="1"/>
            <p:nvPr/>
          </p:nvSpPr>
          <p:spPr>
            <a:xfrm>
              <a:off x="5612027" y="4572324"/>
              <a:ext cx="6066234" cy="1390014"/>
            </a:xfrm>
            <a:prstGeom prst="rect">
              <a:avLst/>
            </a:prstGeom>
            <a:solidFill>
              <a:schemeClr val="accent1">
                <a:lumMod val="50000"/>
              </a:schemeClr>
            </a:solidFill>
          </p:spPr>
          <p:txBody>
            <a:bodyPr wrap="square" lIns="457135" tIns="137141" rIns="639989" rtlCol="0">
              <a:noAutofit/>
            </a:bodyPr>
            <a:lstStyle/>
            <a:p>
              <a:pPr defTabSz="913869">
                <a:lnSpc>
                  <a:spcPts val="2942"/>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634265641"/>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p>
            <a:r>
              <a:rPr lang="en-US"/>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0" indent="0">
              <a:spcBef>
                <a:spcPts val="0"/>
              </a:spcBef>
              <a:spcAft>
                <a:spcPts val="900"/>
              </a:spcAft>
              <a:buNone/>
              <a:defRPr sz="4000" spc="-100" baseline="0">
                <a:latin typeface="Segoe UI Light" pitchFamily="34" charset="0"/>
              </a:defRPr>
            </a:lvl1pPr>
            <a:lvl2pPr marL="0" indent="0">
              <a:spcBef>
                <a:spcPts val="0"/>
              </a:spcBef>
              <a:spcAft>
                <a:spcPts val="400"/>
              </a:spcAft>
              <a:buNone/>
              <a:defRPr sz="2000" spc="-50" baseline="0"/>
            </a:lvl2pPr>
            <a:lvl3pPr marL="0" indent="0">
              <a:spcBef>
                <a:spcPts val="0"/>
              </a:spcBef>
              <a:spcAft>
                <a:spcPts val="400"/>
              </a:spcAft>
              <a:buNone/>
              <a:defRPr sz="2000"/>
            </a:lvl3pPr>
            <a:lvl4pPr marL="0" indent="0">
              <a:spcBef>
                <a:spcPts val="0"/>
              </a:spcBef>
              <a:spcAft>
                <a:spcPts val="400"/>
              </a:spcAft>
              <a:buNone/>
              <a:defRPr/>
            </a:lvl4pPr>
            <a:lvl5pPr marL="0" indent="0">
              <a:spcBef>
                <a:spcPts val="0"/>
              </a:spcBef>
              <a:spcAft>
                <a:spcPts val="400"/>
              </a:spcAft>
              <a:buNone/>
              <a:defRPr/>
            </a:lvl5pPr>
          </a:lstStyle>
          <a:p>
            <a:pPr lvl="0"/>
            <a:r>
              <a:rPr lang="en-US"/>
              <a:t>Click to edit Master text styles</a:t>
            </a:r>
          </a:p>
          <a:p>
            <a:pPr lvl="1"/>
            <a:r>
              <a:rPr lang="en-US"/>
              <a:t>Second level</a:t>
            </a:r>
          </a:p>
        </p:txBody>
      </p:sp>
      <p:grpSp>
        <p:nvGrpSpPr>
          <p:cNvPr id="4" name="Group 2"/>
          <p:cNvGrpSpPr/>
          <p:nvPr userDrawn="1"/>
        </p:nvGrpSpPr>
        <p:grpSpPr>
          <a:xfrm>
            <a:off x="-1177" y="6512639"/>
            <a:ext cx="12192313" cy="353950"/>
            <a:chOff x="2577137" y="4571778"/>
            <a:chExt cx="9101124" cy="1390560"/>
          </a:xfrm>
        </p:grpSpPr>
        <p:sp>
          <p:nvSpPr>
            <p:cNvPr id="6" name="TextBox 5"/>
            <p:cNvSpPr txBox="1"/>
            <p:nvPr/>
          </p:nvSpPr>
          <p:spPr>
            <a:xfrm>
              <a:off x="2577137" y="4571778"/>
              <a:ext cx="3034890" cy="1390458"/>
            </a:xfrm>
            <a:prstGeom prst="rect">
              <a:avLst/>
            </a:prstGeom>
            <a:solidFill>
              <a:schemeClr val="accent1"/>
            </a:solidFill>
          </p:spPr>
          <p:txBody>
            <a:bodyPr wrap="square" lIns="457135" tIns="137141" rIns="365707" rtlCol="0">
              <a:noAutofit/>
            </a:bodyPr>
            <a:lstStyle/>
            <a:p>
              <a:pPr defTabSz="914320">
                <a:lnSpc>
                  <a:spcPts val="3000"/>
                </a:lnSpc>
              </a:pPr>
              <a:r>
                <a:rPr lang="en-US" sz="2800" dirty="0">
                  <a:solidFill>
                    <a:srgbClr val="FFFFFF"/>
                  </a:solidFill>
                  <a:latin typeface="Segoe UI Light"/>
                </a:rPr>
                <a:t> </a:t>
              </a:r>
            </a:p>
          </p:txBody>
        </p:sp>
        <p:sp>
          <p:nvSpPr>
            <p:cNvPr id="7" name="TextBox 6"/>
            <p:cNvSpPr txBox="1"/>
            <p:nvPr/>
          </p:nvSpPr>
          <p:spPr>
            <a:xfrm>
              <a:off x="5612027" y="4572324"/>
              <a:ext cx="6066234" cy="1390014"/>
            </a:xfrm>
            <a:prstGeom prst="rect">
              <a:avLst/>
            </a:prstGeom>
            <a:solidFill>
              <a:schemeClr val="accent1">
                <a:lumMod val="50000"/>
              </a:schemeClr>
            </a:solidFill>
          </p:spPr>
          <p:txBody>
            <a:bodyPr wrap="square" lIns="457135" tIns="137141" rIns="639989" rtlCol="0">
              <a:noAutofit/>
            </a:bodyPr>
            <a:lstStyle/>
            <a:p>
              <a:pPr defTabSz="913869">
                <a:lnSpc>
                  <a:spcPts val="2942"/>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1940482609"/>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4"/>
            <a:ext cx="11653523" cy="1796217"/>
          </a:xfrm>
          <a:noFill/>
        </p:spPr>
        <p:txBody>
          <a:bodyPr tIns="91440" bIns="91440" anchor="t" anchorCtr="0"/>
          <a:lstStyle>
            <a:lvl1pPr>
              <a:defRPr sz="5880" spc="-98" baseline="0">
                <a:gradFill>
                  <a:gsLst>
                    <a:gs pos="91241">
                      <a:schemeClr val="tx1"/>
                    </a:gs>
                    <a:gs pos="57000">
                      <a:schemeClr val="tx1"/>
                    </a:gs>
                    <a:gs pos="1800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8461988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hank You Slide Soli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40" y="2622112"/>
            <a:ext cx="11007660" cy="1703429"/>
          </a:xfrm>
        </p:spPr>
        <p:txBody>
          <a:bodyPr anchor="ctr"/>
          <a:lstStyle>
            <a:lvl1pPr>
              <a:defRPr sz="5882">
                <a:solidFill>
                  <a:schemeClr val="tx2"/>
                </a:solidFill>
              </a:defRPr>
            </a:lvl1pPr>
          </a:lstStyle>
          <a:p>
            <a:r>
              <a:rPr lang="en-US"/>
              <a:t>Thank you</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0996" y="482863"/>
            <a:ext cx="1225864" cy="261495"/>
          </a:xfrm>
          <a:prstGeom prst="rect">
            <a:avLst/>
          </a:prstGeom>
        </p:spPr>
      </p:pic>
    </p:spTree>
    <p:extLst>
      <p:ext uri="{BB962C8B-B14F-4D97-AF65-F5344CB8AC3E}">
        <p14:creationId xmlns:p14="http://schemas.microsoft.com/office/powerpoint/2010/main" val="132353844"/>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losing Slide">
    <p:bg>
      <p:bgPr>
        <a:solidFill>
          <a:schemeClr val="accent1"/>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401497862"/>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2_Custom Layout">
    <p:spTree>
      <p:nvGrpSpPr>
        <p:cNvPr id="1" name=""/>
        <p:cNvGrpSpPr/>
        <p:nvPr/>
      </p:nvGrpSpPr>
      <p:grpSpPr>
        <a:xfrm>
          <a:off x="0" y="0"/>
          <a:ext cx="0" cy="0"/>
          <a:chOff x="0" y="0"/>
          <a:chExt cx="0" cy="0"/>
        </a:xfrm>
      </p:grpSpPr>
      <p:sp>
        <p:nvSpPr>
          <p:cNvPr id="4" name="Rectangle 3"/>
          <p:cNvSpPr/>
          <p:nvPr userDrawn="1"/>
        </p:nvSpPr>
        <p:spPr bwMode="auto">
          <a:xfrm>
            <a:off x="1" y="0"/>
            <a:ext cx="12192000" cy="6858000"/>
          </a:xfrm>
          <a:prstGeom prst="rect">
            <a:avLst/>
          </a:prstGeom>
          <a:solidFill>
            <a:schemeClr val="bg1"/>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76166" tIns="38088" rIns="76166" bIns="38088" numCol="1" rtlCol="0" anchor="ctr" anchorCtr="0" compatLnSpc="1">
            <a:prstTxWarp prst="textNoShape">
              <a:avLst/>
            </a:prstTxWarp>
          </a:bodyPr>
          <a:lstStyle/>
          <a:p>
            <a:pPr algn="ctr" defTabSz="761456"/>
            <a:endParaRPr lang="en-US" sz="175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60704565"/>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gradFill>
                  <a:gsLst>
                    <a:gs pos="2920">
                      <a:schemeClr val="tx2"/>
                    </a:gs>
                    <a:gs pos="39000">
                      <a:schemeClr val="tx2"/>
                    </a:gs>
                  </a:gsLst>
                  <a:lin ang="5400000" scaled="0"/>
                </a:gradFill>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85639130"/>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8" name="Content Placeholder 3"/>
          <p:cNvSpPr>
            <a:spLocks noGrp="1"/>
          </p:cNvSpPr>
          <p:nvPr>
            <p:ph sz="half" idx="2"/>
          </p:nvPr>
        </p:nvSpPr>
        <p:spPr>
          <a:xfrm>
            <a:off x="379511" y="1371601"/>
            <a:ext cx="5616915" cy="4953001"/>
          </a:xfrm>
          <a:prstGeom prst="rect">
            <a:avLst/>
          </a:prstGeom>
        </p:spPr>
        <p:txBody>
          <a:bodyPr>
            <a:normAutofit/>
          </a:bodyPr>
          <a:lstStyle>
            <a:lvl1pPr>
              <a:defRPr sz="3200"/>
            </a:lvl1pPr>
            <a:lvl2pPr>
              <a:defRPr sz="2800"/>
            </a:lvl2pPr>
            <a:lvl3pPr>
              <a:defRPr sz="2400"/>
            </a:lvl3pPr>
            <a:lvl4pPr>
              <a:defRPr sz="2000"/>
            </a:lvl4pPr>
            <a:lvl5pPr>
              <a:defRPr sz="20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5"/>
          <p:cNvSpPr>
            <a:spLocks noGrp="1"/>
          </p:cNvSpPr>
          <p:nvPr>
            <p:ph sz="quarter" idx="4"/>
          </p:nvPr>
        </p:nvSpPr>
        <p:spPr>
          <a:xfrm>
            <a:off x="6275742" y="1371601"/>
            <a:ext cx="5619121" cy="4953001"/>
          </a:xfrm>
          <a:prstGeom prst="rect">
            <a:avLst/>
          </a:prstGeom>
        </p:spPr>
        <p:txBody>
          <a:bodyPr>
            <a:normAutofit/>
          </a:bodyPr>
          <a:lstStyle>
            <a:lvl1pPr>
              <a:defRPr sz="3200"/>
            </a:lvl1pPr>
            <a:lvl2pPr>
              <a:defRPr sz="2800"/>
            </a:lvl2pPr>
            <a:lvl3pPr>
              <a:defRPr sz="2400"/>
            </a:lvl3pPr>
            <a:lvl4pPr>
              <a:defRPr sz="2000"/>
            </a:lvl4pPr>
            <a:lvl5pPr>
              <a:defRPr sz="20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9946145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519248" y="1447800"/>
            <a:ext cx="11151917" cy="2000548"/>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a:t>Click to edit Master text styles</a:t>
            </a:r>
          </a:p>
        </p:txBody>
      </p:sp>
    </p:spTree>
    <p:extLst>
      <p:ext uri="{BB962C8B-B14F-4D97-AF65-F5344CB8AC3E}">
        <p14:creationId xmlns:p14="http://schemas.microsoft.com/office/powerpoint/2010/main" val="1044295979"/>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Title &amp; Content Bulleted Text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lstStyle>
            <a:lvl1pPr>
              <a:defRPr sz="5686">
                <a:gradFill>
                  <a:gsLst>
                    <a:gs pos="6195">
                      <a:schemeClr val="tx1"/>
                    </a:gs>
                    <a:gs pos="26000">
                      <a:schemeClr val="tx1"/>
                    </a:gs>
                  </a:gsLst>
                  <a:lin ang="5400000" scaled="0"/>
                </a:gradFill>
              </a:defRPr>
            </a:lvl1pPr>
          </a:lstStyle>
          <a:p>
            <a:r>
              <a:rPr lang="en-US" dirty="0"/>
              <a:t>Click to edit Master title style</a:t>
            </a:r>
          </a:p>
        </p:txBody>
      </p:sp>
      <p:sp>
        <p:nvSpPr>
          <p:cNvPr id="4" name="Content Placeholder 3"/>
          <p:cNvSpPr>
            <a:spLocks noGrp="1"/>
          </p:cNvSpPr>
          <p:nvPr>
            <p:ph sz="quarter" idx="10"/>
          </p:nvPr>
        </p:nvSpPr>
        <p:spPr>
          <a:xfrm>
            <a:off x="269239" y="1663938"/>
            <a:ext cx="10757098" cy="4902995"/>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3812332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_Demo_scree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11653521" cy="1075884"/>
          </a:xfrm>
        </p:spPr>
        <p:txBody>
          <a:bodyPr lIns="146304" tIns="91440" rIns="146304" bIns="91440"/>
          <a:lstStyle>
            <a:lvl1pPr>
              <a:lnSpc>
                <a:spcPts val="6176"/>
              </a:lnSpc>
              <a:defRPr sz="5686" baseline="0">
                <a:solidFill>
                  <a:schemeClr val="tx1"/>
                </a:solidFill>
              </a:defRPr>
            </a:lvl1pPr>
          </a:lstStyle>
          <a:p>
            <a:r>
              <a:rPr lang="en-US" dirty="0"/>
              <a:t>Lorem ipsum dolor sit.</a:t>
            </a:r>
          </a:p>
        </p:txBody>
      </p:sp>
      <p:sp>
        <p:nvSpPr>
          <p:cNvPr id="5" name="Text Placeholder 3"/>
          <p:cNvSpPr>
            <a:spLocks noGrp="1"/>
          </p:cNvSpPr>
          <p:nvPr>
            <p:ph type="body" sz="quarter" idx="11"/>
          </p:nvPr>
        </p:nvSpPr>
        <p:spPr>
          <a:xfrm>
            <a:off x="7563970" y="1350545"/>
            <a:ext cx="4358791" cy="5189047"/>
          </a:xfrm>
        </p:spPr>
        <p:txBody>
          <a:bodyPr wrap="square">
            <a:normAutofit/>
          </a:bodyPr>
          <a:lstStyle>
            <a:lvl1pPr marL="0" indent="0">
              <a:spcBef>
                <a:spcPts val="1200"/>
              </a:spcBef>
              <a:buClr>
                <a:schemeClr val="tx1"/>
              </a:buClr>
              <a:buFont typeface="Wingdings" pitchFamily="2" charset="2"/>
              <a:buNone/>
              <a:defRPr sz="3529">
                <a:solidFill>
                  <a:schemeClr val="tx1"/>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6"/>
          <p:cNvSpPr>
            <a:spLocks noGrp="1"/>
          </p:cNvSpPr>
          <p:nvPr>
            <p:ph type="pic" sz="quarter" idx="12" hasCustomPrompt="1"/>
          </p:nvPr>
        </p:nvSpPr>
        <p:spPr>
          <a:xfrm>
            <a:off x="269875" y="1350963"/>
            <a:ext cx="7294563" cy="5187950"/>
          </a:xfrm>
        </p:spPr>
        <p:txBody>
          <a:bodyPr/>
          <a:lstStyle>
            <a:lvl1pPr>
              <a:defRPr/>
            </a:lvl1pPr>
          </a:lstStyle>
          <a:p>
            <a:r>
              <a:rPr lang="en-US" dirty="0"/>
              <a:t>Screen shot or image here</a:t>
            </a:r>
          </a:p>
        </p:txBody>
      </p:sp>
    </p:spTree>
    <p:extLst>
      <p:ext uri="{BB962C8B-B14F-4D97-AF65-F5344CB8AC3E}">
        <p14:creationId xmlns:p14="http://schemas.microsoft.com/office/powerpoint/2010/main" val="736486548"/>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Title_Co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11653521" cy="1075884"/>
          </a:xfrm>
        </p:spPr>
        <p:txBody>
          <a:bodyPr lIns="146304" tIns="91440" rIns="146304" bIns="91440"/>
          <a:lstStyle>
            <a:lvl1pPr>
              <a:lnSpc>
                <a:spcPts val="6176"/>
              </a:lnSpc>
              <a:defRPr sz="5686" baseline="0">
                <a:solidFill>
                  <a:schemeClr val="tx1"/>
                </a:solidFill>
              </a:defRPr>
            </a:lvl1pPr>
          </a:lstStyle>
          <a:p>
            <a:r>
              <a:rPr lang="en-US"/>
              <a:t>Lorem ipsum dolor sit.</a:t>
            </a:r>
          </a:p>
        </p:txBody>
      </p:sp>
      <p:sp>
        <p:nvSpPr>
          <p:cNvPr id="3" name="Text Placeholder 3"/>
          <p:cNvSpPr>
            <a:spLocks noGrp="1"/>
          </p:cNvSpPr>
          <p:nvPr>
            <p:ph type="body" sz="quarter" idx="10" hasCustomPrompt="1"/>
          </p:nvPr>
        </p:nvSpPr>
        <p:spPr>
          <a:xfrm>
            <a:off x="269241" y="1350546"/>
            <a:ext cx="6918212" cy="5189047"/>
          </a:xfrm>
          <a:solidFill>
            <a:schemeClr val="bg2"/>
          </a:solidFill>
        </p:spPr>
        <p:txBody>
          <a:bodyPr wrap="square">
            <a:normAutofit/>
          </a:bodyPr>
          <a:lstStyle>
            <a:lvl1pPr marL="0" indent="0" defTabSz="365760">
              <a:lnSpc>
                <a:spcPct val="100000"/>
              </a:lnSpc>
              <a:spcBef>
                <a:spcPts val="0"/>
              </a:spcBef>
              <a:buClr>
                <a:schemeClr val="tx1"/>
              </a:buClr>
              <a:buFont typeface="Wingdings" pitchFamily="2" charset="2"/>
              <a:buNone/>
              <a:defRPr sz="2800" baseline="0">
                <a:solidFill>
                  <a:schemeClr val="tx1"/>
                </a:solidFill>
                <a:latin typeface="Consolas" panose="020B0609020204030204" pitchFamily="49" charset="0"/>
                <a:cs typeface="Consolas" panose="020B0609020204030204" pitchFamily="49" charset="0"/>
              </a:defRPr>
            </a:lvl1pPr>
            <a:lvl2pPr marL="365760" indent="0" defTabSz="365760">
              <a:lnSpc>
                <a:spcPct val="100000"/>
              </a:lnSpc>
              <a:spcBef>
                <a:spcPts val="0"/>
              </a:spcBef>
              <a:buNone/>
              <a:defRPr sz="2800">
                <a:latin typeface="Consolas" panose="020B0609020204030204" pitchFamily="49" charset="0"/>
                <a:cs typeface="Consolas" panose="020B0609020204030204" pitchFamily="49" charset="0"/>
              </a:defRPr>
            </a:lvl2pPr>
            <a:lvl3pPr marL="731520" indent="0" defTabSz="365760">
              <a:lnSpc>
                <a:spcPct val="100000"/>
              </a:lnSpc>
              <a:spcBef>
                <a:spcPts val="0"/>
              </a:spcBef>
              <a:buNone/>
              <a:tabLst/>
              <a:defRPr sz="2800">
                <a:latin typeface="Consolas" panose="020B0609020204030204" pitchFamily="49" charset="0"/>
                <a:cs typeface="Consolas" panose="020B0609020204030204" pitchFamily="49" charset="0"/>
              </a:defRPr>
            </a:lvl3pPr>
            <a:lvl4pPr marL="1097280" indent="0" defTabSz="365760">
              <a:lnSpc>
                <a:spcPct val="100000"/>
              </a:lnSpc>
              <a:spcBef>
                <a:spcPts val="0"/>
              </a:spcBef>
              <a:buNone/>
              <a:defRPr sz="2800">
                <a:latin typeface="Consolas" panose="020B0609020204030204" pitchFamily="49" charset="0"/>
                <a:cs typeface="Consolas" panose="020B0609020204030204" pitchFamily="49" charset="0"/>
              </a:defRPr>
            </a:lvl4pPr>
            <a:lvl5pPr marL="1463040" indent="0" defTabSz="365760">
              <a:lnSpc>
                <a:spcPct val="100000"/>
              </a:lnSpc>
              <a:spcBef>
                <a:spcPts val="0"/>
              </a:spcBef>
              <a:buNone/>
              <a:tabLst/>
              <a:defRPr sz="2800">
                <a:latin typeface="Consolas" panose="020B0609020204030204" pitchFamily="49" charset="0"/>
                <a:cs typeface="Consolas" panose="020B0609020204030204" pitchFamily="49" charset="0"/>
              </a:defRPr>
            </a:lvl5pPr>
          </a:lstStyle>
          <a:p>
            <a:pPr lvl="0"/>
            <a:r>
              <a:rPr lang="en-US" dirty="0"/>
              <a:t>Click to edit code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quarter" idx="11"/>
          </p:nvPr>
        </p:nvSpPr>
        <p:spPr>
          <a:xfrm>
            <a:off x="7563970" y="1350545"/>
            <a:ext cx="4358791" cy="5189047"/>
          </a:xfrm>
        </p:spPr>
        <p:txBody>
          <a:bodyPr wrap="square">
            <a:normAutofit/>
          </a:bodyPr>
          <a:lstStyle>
            <a:lvl1pPr marL="0" indent="0">
              <a:spcBef>
                <a:spcPts val="1200"/>
              </a:spcBef>
              <a:buClr>
                <a:schemeClr val="tx1"/>
              </a:buClr>
              <a:buFont typeface="Wingdings" pitchFamily="2" charset="2"/>
              <a:buNone/>
              <a:defRPr sz="3529">
                <a:solidFill>
                  <a:schemeClr val="tx1"/>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71075607"/>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1_24pt Title/36pt Header">
    <p:spTree>
      <p:nvGrpSpPr>
        <p:cNvPr id="1" name=""/>
        <p:cNvGrpSpPr/>
        <p:nvPr/>
      </p:nvGrpSpPr>
      <p:grpSpPr>
        <a:xfrm>
          <a:off x="0" y="0"/>
          <a:ext cx="0" cy="0"/>
          <a:chOff x="0" y="0"/>
          <a:chExt cx="0" cy="0"/>
        </a:xfrm>
      </p:grpSpPr>
      <p:sp>
        <p:nvSpPr>
          <p:cNvPr id="6" name="Text Placeholder 4"/>
          <p:cNvSpPr>
            <a:spLocks noGrp="1"/>
          </p:cNvSpPr>
          <p:nvPr>
            <p:ph type="body" sz="quarter" idx="11"/>
          </p:nvPr>
        </p:nvSpPr>
        <p:spPr>
          <a:xfrm>
            <a:off x="269239" y="1551785"/>
            <a:ext cx="6274974" cy="497919"/>
          </a:xfrm>
        </p:spPr>
        <p:txBody>
          <a:bodyPr lIns="182880" rIns="182880"/>
          <a:lstStyle>
            <a:lvl1pPr marL="0" indent="0">
              <a:buFontTx/>
              <a:buNone/>
              <a:defRPr sz="3529">
                <a:solidFill>
                  <a:schemeClr val="tx2"/>
                </a:solidFill>
                <a:latin typeface="+mj-lt"/>
              </a:defRPr>
            </a:lvl1pPr>
            <a:lvl2pPr marL="336113" indent="0">
              <a:buFontTx/>
              <a:buNone/>
              <a:defRPr sz="3529">
                <a:latin typeface="Segoe Pro Light"/>
              </a:defRPr>
            </a:lvl2pPr>
            <a:lvl3pPr marL="560187" indent="0">
              <a:buFontTx/>
              <a:buNone/>
              <a:defRPr sz="3529">
                <a:latin typeface="Segoe Pro Light"/>
              </a:defRPr>
            </a:lvl3pPr>
            <a:lvl4pPr marL="784261" indent="0">
              <a:buFontTx/>
              <a:buNone/>
              <a:defRPr sz="3529">
                <a:latin typeface="Segoe Pro Light"/>
              </a:defRPr>
            </a:lvl4pPr>
            <a:lvl5pPr marL="1008335" indent="0">
              <a:buFontTx/>
              <a:buNone/>
              <a:defRPr sz="3529">
                <a:latin typeface="Segoe Pro Light"/>
              </a:defRPr>
            </a:lvl5pPr>
          </a:lstStyle>
          <a:p>
            <a:pPr lvl="0"/>
            <a:r>
              <a:rPr lang="en-US"/>
              <a:t>Click to edit Master text styles</a:t>
            </a:r>
          </a:p>
        </p:txBody>
      </p:sp>
      <p:sp>
        <p:nvSpPr>
          <p:cNvPr id="2" name="Footer Placeholder 1"/>
          <p:cNvSpPr>
            <a:spLocks noGrp="1"/>
          </p:cNvSpPr>
          <p:nvPr>
            <p:ph type="ftr" sz="quarter" idx="12"/>
          </p:nvPr>
        </p:nvSpPr>
        <p:spPr/>
        <p:txBody>
          <a:bodyPr/>
          <a:lstStyle/>
          <a:p>
            <a:r>
              <a:rPr dirty="0">
                <a:solidFill>
                  <a:srgbClr val="505050"/>
                </a:solidFill>
              </a:rPr>
              <a:t>Microsoft Confidential</a:t>
            </a:r>
          </a:p>
        </p:txBody>
      </p:sp>
      <p:sp>
        <p:nvSpPr>
          <p:cNvPr id="3" name="Slide Number Placeholder 2"/>
          <p:cNvSpPr>
            <a:spLocks noGrp="1"/>
          </p:cNvSpPr>
          <p:nvPr>
            <p:ph type="sldNum" sz="quarter" idx="13"/>
          </p:nvPr>
        </p:nvSpPr>
        <p:spPr/>
        <p:txBody>
          <a:bodyPr/>
          <a:lstStyle/>
          <a:p>
            <a:fld id="{27258FFF-F925-446B-8502-81C933981705}" type="slidenum">
              <a:rPr>
                <a:solidFill>
                  <a:srgbClr val="505050"/>
                </a:solidFill>
              </a:rPr>
              <a:pPr/>
              <a:t>‹#›</a:t>
            </a:fld>
            <a:endParaRPr dirty="0">
              <a:solidFill>
                <a:srgbClr val="505050"/>
              </a:solidFill>
            </a:endParaRPr>
          </a:p>
        </p:txBody>
      </p:sp>
      <p:sp>
        <p:nvSpPr>
          <p:cNvPr id="9" name="Text Placeholder 4"/>
          <p:cNvSpPr>
            <a:spLocks noGrp="1"/>
          </p:cNvSpPr>
          <p:nvPr>
            <p:ph type="body" sz="quarter" idx="10"/>
          </p:nvPr>
        </p:nvSpPr>
        <p:spPr>
          <a:xfrm>
            <a:off x="269416" y="368325"/>
            <a:ext cx="6274791" cy="448271"/>
          </a:xfrm>
        </p:spPr>
        <p:txBody>
          <a:bodyPr lIns="182880" tIns="146304" rIns="182880" bIns="146304" anchor="ctr" anchorCtr="0"/>
          <a:lstStyle>
            <a:lvl1pPr marL="0" indent="0">
              <a:lnSpc>
                <a:spcPts val="2745"/>
              </a:lnSpc>
              <a:spcBef>
                <a:spcPts val="0"/>
              </a:spcBef>
              <a:buFontTx/>
              <a:buNone/>
              <a:defRPr sz="2353">
                <a:solidFill>
                  <a:schemeClr val="tx2"/>
                </a:solidFill>
                <a:latin typeface="+mj-lt"/>
              </a:defRPr>
            </a:lvl1pPr>
            <a:lvl2pPr marL="336113" indent="0">
              <a:buFontTx/>
              <a:buNone/>
              <a:defRPr sz="2353">
                <a:latin typeface="Segoe Pro Light"/>
              </a:defRPr>
            </a:lvl2pPr>
            <a:lvl3pPr marL="560187" indent="0">
              <a:buFontTx/>
              <a:buNone/>
              <a:defRPr sz="2353">
                <a:latin typeface="Segoe Pro Light"/>
              </a:defRPr>
            </a:lvl3pPr>
            <a:lvl4pPr marL="784261" indent="0">
              <a:buFontTx/>
              <a:buNone/>
              <a:defRPr sz="2353">
                <a:latin typeface="Segoe Pro Light"/>
              </a:defRPr>
            </a:lvl4pPr>
            <a:lvl5pPr marL="1008335" indent="0">
              <a:buFontTx/>
              <a:buNone/>
              <a:defRPr sz="2353">
                <a:latin typeface="Segoe Pro Light"/>
              </a:defRPr>
            </a:lvl5pPr>
          </a:lstStyle>
          <a:p>
            <a:pPr lvl="0"/>
            <a:r>
              <a:rPr lang="en-US"/>
              <a:t>Click to edit Master text styles</a:t>
            </a:r>
          </a:p>
        </p:txBody>
      </p:sp>
    </p:spTree>
    <p:extLst>
      <p:ext uri="{BB962C8B-B14F-4D97-AF65-F5344CB8AC3E}">
        <p14:creationId xmlns:p14="http://schemas.microsoft.com/office/powerpoint/2010/main" val="3143691929"/>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1_Image &amp; 54pt title">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6858001"/>
          </a:xfrm>
        </p:spPr>
        <p:txBody>
          <a:bodyPr/>
          <a:lstStyle>
            <a:lvl1pPr marL="0" indent="0">
              <a:buNone/>
              <a:defRPr>
                <a:solidFill>
                  <a:srgbClr val="505050"/>
                </a:solidFill>
              </a:defRPr>
            </a:lvl1pPr>
          </a:lstStyle>
          <a:p>
            <a:r>
              <a:rPr lang="en-US" dirty="0"/>
              <a:t>Click icon to add picture</a:t>
            </a:r>
          </a:p>
        </p:txBody>
      </p:sp>
      <p:sp>
        <p:nvSpPr>
          <p:cNvPr id="2" name="Title 1"/>
          <p:cNvSpPr>
            <a:spLocks noGrp="1"/>
          </p:cNvSpPr>
          <p:nvPr>
            <p:ph type="title"/>
          </p:nvPr>
        </p:nvSpPr>
        <p:spPr>
          <a:xfrm>
            <a:off x="269240" y="737788"/>
            <a:ext cx="11384284" cy="5201535"/>
          </a:xfrm>
        </p:spPr>
        <p:txBody>
          <a:bodyPr/>
          <a:lstStyle>
            <a:lvl1pPr>
              <a:defRPr>
                <a:solidFill>
                  <a:schemeClr val="accent2"/>
                </a:solidFill>
              </a:defRPr>
            </a:lvl1pPr>
          </a:lstStyle>
          <a:p>
            <a:r>
              <a:rPr lang="en-US"/>
              <a:t>Click to edit Master title style</a:t>
            </a:r>
            <a:endParaRPr lang="en-US" dirty="0"/>
          </a:p>
        </p:txBody>
      </p:sp>
      <p:sp>
        <p:nvSpPr>
          <p:cNvPr id="3" name="Footer Placeholder 2"/>
          <p:cNvSpPr>
            <a:spLocks noGrp="1"/>
          </p:cNvSpPr>
          <p:nvPr>
            <p:ph type="ftr" sz="quarter" idx="11"/>
          </p:nvPr>
        </p:nvSpPr>
        <p:spPr/>
        <p:txBody>
          <a:bodyPr/>
          <a:lstStyle>
            <a:lvl1pPr>
              <a:defRPr>
                <a:solidFill>
                  <a:schemeClr val="bg1"/>
                </a:solidFill>
              </a:defRPr>
            </a:lvl1pPr>
          </a:lstStyle>
          <a:p>
            <a:r>
              <a:rPr dirty="0">
                <a:solidFill>
                  <a:srgbClr val="FFFFFF"/>
                </a:solidFill>
              </a:rPr>
              <a:t>Microsoft Confidential</a:t>
            </a:r>
          </a:p>
        </p:txBody>
      </p:sp>
      <p:sp>
        <p:nvSpPr>
          <p:cNvPr id="5" name="Slide Number Placeholder 4"/>
          <p:cNvSpPr>
            <a:spLocks noGrp="1"/>
          </p:cNvSpPr>
          <p:nvPr>
            <p:ph type="sldNum" sz="quarter" idx="12"/>
          </p:nvPr>
        </p:nvSpPr>
        <p:spPr/>
        <p:txBody>
          <a:bodyPr/>
          <a:lstStyle>
            <a:lvl1pPr>
              <a:defRPr>
                <a:solidFill>
                  <a:schemeClr val="bg1"/>
                </a:solidFill>
              </a:defRPr>
            </a:lvl1pPr>
          </a:lstStyle>
          <a:p>
            <a:fld id="{27258FFF-F925-446B-8502-81C933981705}" type="slidenum">
              <a:rPr smtClean="0">
                <a:solidFill>
                  <a:srgbClr val="FFFFFF"/>
                </a:solidFill>
              </a:rPr>
              <a:pPr/>
              <a:t>‹#›</a:t>
            </a:fld>
            <a:endParaRPr dirty="0">
              <a:solidFill>
                <a:srgbClr val="FFFFFF"/>
              </a:solidFill>
            </a:endParaRPr>
          </a:p>
        </p:txBody>
      </p:sp>
    </p:spTree>
    <p:extLst>
      <p:ext uri="{BB962C8B-B14F-4D97-AF65-F5344CB8AC3E}">
        <p14:creationId xmlns:p14="http://schemas.microsoft.com/office/powerpoint/2010/main" val="3739260695"/>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1_Categories">
    <p:spTree>
      <p:nvGrpSpPr>
        <p:cNvPr id="1" name=""/>
        <p:cNvGrpSpPr/>
        <p:nvPr/>
      </p:nvGrpSpPr>
      <p:grpSpPr>
        <a:xfrm>
          <a:off x="0" y="0"/>
          <a:ext cx="0" cy="0"/>
          <a:chOff x="0" y="0"/>
          <a:chExt cx="0" cy="0"/>
        </a:xfrm>
      </p:grpSpPr>
      <p:sp>
        <p:nvSpPr>
          <p:cNvPr id="11" name="Text Placeholder 4"/>
          <p:cNvSpPr>
            <a:spLocks noGrp="1"/>
          </p:cNvSpPr>
          <p:nvPr>
            <p:ph type="body" sz="quarter" idx="10"/>
          </p:nvPr>
        </p:nvSpPr>
        <p:spPr>
          <a:xfrm>
            <a:off x="269239" y="2622111"/>
            <a:ext cx="8067798" cy="512990"/>
          </a:xfrm>
        </p:spPr>
        <p:txBody>
          <a:bodyPr lIns="182880"/>
          <a:lstStyle>
            <a:lvl1pPr marL="0" indent="0">
              <a:buFontTx/>
              <a:buNone/>
              <a:defRPr sz="2353">
                <a:solidFill>
                  <a:schemeClr val="tx2"/>
                </a:solidFill>
                <a:latin typeface="+mj-lt"/>
              </a:defRPr>
            </a:lvl1pPr>
            <a:lvl2pPr marL="336113" indent="0">
              <a:buFontTx/>
              <a:buNone/>
              <a:defRPr sz="2353">
                <a:latin typeface="Segoe Pro Light"/>
              </a:defRPr>
            </a:lvl2pPr>
            <a:lvl3pPr marL="560187" indent="0">
              <a:buFontTx/>
              <a:buNone/>
              <a:defRPr sz="2353">
                <a:latin typeface="Segoe Pro Light"/>
              </a:defRPr>
            </a:lvl3pPr>
            <a:lvl4pPr marL="784261" indent="0">
              <a:buFontTx/>
              <a:buNone/>
              <a:defRPr sz="2353">
                <a:latin typeface="Segoe Pro Light"/>
              </a:defRPr>
            </a:lvl4pPr>
            <a:lvl5pPr marL="1008335" indent="0">
              <a:buFontTx/>
              <a:buNone/>
              <a:defRPr sz="2353">
                <a:latin typeface="Segoe Pro Light"/>
              </a:defRPr>
            </a:lvl5pPr>
          </a:lstStyle>
          <a:p>
            <a:pPr lvl="0"/>
            <a:r>
              <a:rPr lang="en-US"/>
              <a:t>Click to edit Master text styles</a:t>
            </a:r>
          </a:p>
        </p:txBody>
      </p:sp>
      <p:sp>
        <p:nvSpPr>
          <p:cNvPr id="12" name="Text Placeholder 4"/>
          <p:cNvSpPr>
            <a:spLocks noGrp="1"/>
          </p:cNvSpPr>
          <p:nvPr>
            <p:ph type="body" sz="quarter" idx="11"/>
          </p:nvPr>
        </p:nvSpPr>
        <p:spPr>
          <a:xfrm>
            <a:off x="269240" y="348573"/>
            <a:ext cx="8067798" cy="617619"/>
          </a:xfrm>
        </p:spPr>
        <p:txBody>
          <a:bodyPr lIns="146304" tIns="109728" rIns="146304" bIns="109728" anchor="t" anchorCtr="0"/>
          <a:lstStyle>
            <a:lvl1pPr marL="0" indent="0">
              <a:lnSpc>
                <a:spcPts val="3529"/>
              </a:lnSpc>
              <a:buFontTx/>
              <a:buNone/>
              <a:defRPr sz="3529">
                <a:solidFill>
                  <a:schemeClr val="tx2"/>
                </a:solidFill>
                <a:latin typeface="+mj-lt"/>
              </a:defRPr>
            </a:lvl1pPr>
            <a:lvl2pPr marL="336113" indent="0">
              <a:buFontTx/>
              <a:buNone/>
              <a:defRPr sz="3529">
                <a:latin typeface="Segoe Pro Light"/>
              </a:defRPr>
            </a:lvl2pPr>
            <a:lvl3pPr marL="560187" indent="0">
              <a:buFontTx/>
              <a:buNone/>
              <a:defRPr sz="3529">
                <a:latin typeface="Segoe Pro Light"/>
              </a:defRPr>
            </a:lvl3pPr>
            <a:lvl4pPr marL="784261" indent="0">
              <a:buFontTx/>
              <a:buNone/>
              <a:defRPr sz="3529">
                <a:latin typeface="Segoe Pro Light"/>
              </a:defRPr>
            </a:lvl4pPr>
            <a:lvl5pPr marL="1008335" indent="0">
              <a:buFontTx/>
              <a:buNone/>
              <a:defRPr sz="3529">
                <a:latin typeface="Segoe Pro Light"/>
              </a:defRPr>
            </a:lvl5pPr>
          </a:lstStyle>
          <a:p>
            <a:pPr lvl="0"/>
            <a:r>
              <a:rPr lang="en-US"/>
              <a:t>Click to edit Master text styles</a:t>
            </a:r>
          </a:p>
        </p:txBody>
      </p:sp>
      <p:sp>
        <p:nvSpPr>
          <p:cNvPr id="4" name="Text Placeholder 11"/>
          <p:cNvSpPr>
            <a:spLocks noGrp="1" noChangeAspect="1"/>
          </p:cNvSpPr>
          <p:nvPr>
            <p:ph type="body" sz="quarter" idx="13"/>
          </p:nvPr>
        </p:nvSpPr>
        <p:spPr>
          <a:xfrm>
            <a:off x="269239" y="3697962"/>
            <a:ext cx="2688994" cy="2689656"/>
          </a:xfrm>
          <a:noFill/>
        </p:spPr>
        <p:txBody>
          <a:bodyPr lIns="182880" tIns="146304" rIns="182880" bIns="146304" anchor="b" anchorCtr="0">
            <a:noAutofit/>
          </a:bodyPr>
          <a:lstStyle>
            <a:lvl1pPr marL="0" indent="0">
              <a:lnSpc>
                <a:spcPct val="100000"/>
              </a:lnSpc>
              <a:spcBef>
                <a:spcPts val="588"/>
              </a:spcBef>
              <a:buFontTx/>
              <a:buNone/>
              <a:defRPr sz="2353">
                <a:solidFill>
                  <a:schemeClr val="bg1"/>
                </a:solidFill>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Master text styles</a:t>
            </a:r>
          </a:p>
        </p:txBody>
      </p:sp>
      <p:sp>
        <p:nvSpPr>
          <p:cNvPr id="31" name="Text Placeholder 11"/>
          <p:cNvSpPr>
            <a:spLocks noGrp="1" noChangeAspect="1"/>
          </p:cNvSpPr>
          <p:nvPr>
            <p:ph type="body" sz="quarter" idx="20"/>
          </p:nvPr>
        </p:nvSpPr>
        <p:spPr>
          <a:xfrm>
            <a:off x="3197757" y="3697962"/>
            <a:ext cx="2688994" cy="2689656"/>
          </a:xfrm>
          <a:noFill/>
        </p:spPr>
        <p:txBody>
          <a:bodyPr lIns="182880" tIns="146304" rIns="182880" bIns="146304" anchor="b" anchorCtr="0">
            <a:noAutofit/>
          </a:bodyPr>
          <a:lstStyle>
            <a:lvl1pPr marL="0" indent="0">
              <a:lnSpc>
                <a:spcPct val="100000"/>
              </a:lnSpc>
              <a:spcBef>
                <a:spcPts val="588"/>
              </a:spcBef>
              <a:buFontTx/>
              <a:buNone/>
              <a:defRPr sz="2353">
                <a:solidFill>
                  <a:schemeClr val="bg1"/>
                </a:solidFill>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Master text styles</a:t>
            </a:r>
          </a:p>
        </p:txBody>
      </p:sp>
      <p:sp>
        <p:nvSpPr>
          <p:cNvPr id="32" name="Text Placeholder 11"/>
          <p:cNvSpPr>
            <a:spLocks noGrp="1" noChangeAspect="1"/>
          </p:cNvSpPr>
          <p:nvPr>
            <p:ph type="body" sz="quarter" idx="21"/>
          </p:nvPr>
        </p:nvSpPr>
        <p:spPr>
          <a:xfrm>
            <a:off x="6126275" y="3697962"/>
            <a:ext cx="2688994" cy="2689656"/>
          </a:xfrm>
          <a:noFill/>
        </p:spPr>
        <p:txBody>
          <a:bodyPr lIns="182880" tIns="146304" rIns="182880" bIns="146304" anchor="b" anchorCtr="0">
            <a:noAutofit/>
          </a:bodyPr>
          <a:lstStyle>
            <a:lvl1pPr marL="0" indent="0">
              <a:lnSpc>
                <a:spcPct val="100000"/>
              </a:lnSpc>
              <a:spcBef>
                <a:spcPts val="588"/>
              </a:spcBef>
              <a:buFontTx/>
              <a:buNone/>
              <a:defRPr sz="2353">
                <a:solidFill>
                  <a:schemeClr val="bg1"/>
                </a:solidFill>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Master text styles</a:t>
            </a:r>
          </a:p>
        </p:txBody>
      </p:sp>
      <p:sp>
        <p:nvSpPr>
          <p:cNvPr id="33" name="Text Placeholder 11"/>
          <p:cNvSpPr>
            <a:spLocks noGrp="1" noChangeAspect="1"/>
          </p:cNvSpPr>
          <p:nvPr>
            <p:ph type="body" sz="quarter" idx="22"/>
          </p:nvPr>
        </p:nvSpPr>
        <p:spPr>
          <a:xfrm>
            <a:off x="9054794" y="3697962"/>
            <a:ext cx="2688994" cy="2689656"/>
          </a:xfrm>
          <a:noFill/>
        </p:spPr>
        <p:txBody>
          <a:bodyPr lIns="182880" tIns="146304" rIns="182880" bIns="146304" anchor="b" anchorCtr="0">
            <a:noAutofit/>
          </a:bodyPr>
          <a:lstStyle>
            <a:lvl1pPr marL="0" indent="0">
              <a:lnSpc>
                <a:spcPct val="100000"/>
              </a:lnSpc>
              <a:spcBef>
                <a:spcPts val="588"/>
              </a:spcBef>
              <a:buFontTx/>
              <a:buNone/>
              <a:defRPr sz="2353">
                <a:solidFill>
                  <a:schemeClr val="bg1"/>
                </a:solidFill>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Master text styles</a:t>
            </a:r>
          </a:p>
        </p:txBody>
      </p:sp>
      <p:sp>
        <p:nvSpPr>
          <p:cNvPr id="3" name="Footer Placeholder 2"/>
          <p:cNvSpPr>
            <a:spLocks noGrp="1"/>
          </p:cNvSpPr>
          <p:nvPr>
            <p:ph type="ftr" sz="quarter" idx="23"/>
          </p:nvPr>
        </p:nvSpPr>
        <p:spPr/>
        <p:txBody>
          <a:bodyPr/>
          <a:lstStyle>
            <a:lvl1pPr>
              <a:defRPr>
                <a:solidFill>
                  <a:schemeClr val="bg1"/>
                </a:solidFill>
              </a:defRPr>
            </a:lvl1pPr>
          </a:lstStyle>
          <a:p>
            <a:r>
              <a:rPr dirty="0">
                <a:solidFill>
                  <a:srgbClr val="FFFFFF"/>
                </a:solidFill>
              </a:rPr>
              <a:t>Microsoft Confidential</a:t>
            </a:r>
          </a:p>
        </p:txBody>
      </p:sp>
      <p:sp>
        <p:nvSpPr>
          <p:cNvPr id="5" name="Slide Number Placeholder 4"/>
          <p:cNvSpPr>
            <a:spLocks noGrp="1"/>
          </p:cNvSpPr>
          <p:nvPr>
            <p:ph type="sldNum" sz="quarter" idx="24"/>
          </p:nvPr>
        </p:nvSpPr>
        <p:spPr/>
        <p:txBody>
          <a:bodyPr/>
          <a:lstStyle>
            <a:lvl1pPr>
              <a:defRPr>
                <a:solidFill>
                  <a:schemeClr val="bg1"/>
                </a:solidFill>
              </a:defRPr>
            </a:lvl1pPr>
          </a:lstStyle>
          <a:p>
            <a:fld id="{27258FFF-F925-446B-8502-81C933981705}" type="slidenum">
              <a:rPr smtClean="0">
                <a:solidFill>
                  <a:srgbClr val="FFFFFF"/>
                </a:solidFill>
              </a:rPr>
              <a:pPr/>
              <a:t>‹#›</a:t>
            </a:fld>
            <a:endParaRPr dirty="0">
              <a:solidFill>
                <a:srgbClr val="FFFFFF"/>
              </a:solidFill>
            </a:endParaRPr>
          </a:p>
        </p:txBody>
      </p:sp>
    </p:spTree>
    <p:extLst>
      <p:ext uri="{BB962C8B-B14F-4D97-AF65-F5344CB8AC3E}">
        <p14:creationId xmlns:p14="http://schemas.microsoft.com/office/powerpoint/2010/main" val="2670455736"/>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Demo slid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5833">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1"/>
            <a:ext cx="9860674" cy="1793881"/>
          </a:xfrm>
          <a:noFill/>
        </p:spPr>
        <p:txBody>
          <a:bodyPr lIns="182880" tIns="146304" rIns="182880" bIns="146304">
            <a:noAutofit/>
          </a:bodyPr>
          <a:lstStyle>
            <a:lvl1pPr marL="0" indent="0">
              <a:spcBef>
                <a:spcPts val="0"/>
              </a:spcBef>
              <a:buNone/>
              <a:defRPr sz="3529" spc="0" baseline="0">
                <a:gradFill>
                  <a:gsLst>
                    <a:gs pos="5833">
                      <a:schemeClr val="tx1"/>
                    </a:gs>
                    <a:gs pos="18000">
                      <a:schemeClr val="tx1"/>
                    </a:gs>
                  </a:gsLst>
                  <a:lin ang="5400000" scaled="0"/>
                </a:gradFill>
                <a:latin typeface="+mj-lt"/>
              </a:defRPr>
            </a:lvl1pPr>
          </a:lstStyle>
          <a:p>
            <a:pPr lvl="0"/>
            <a:r>
              <a:rPr lang="en-US" dirty="0"/>
              <a:t>Speaker Name</a:t>
            </a:r>
          </a:p>
        </p:txBody>
      </p:sp>
      <p:pic>
        <p:nvPicPr>
          <p:cNvPr id="4" name="Picture 3" descr="C:\Users\petern\AppData\Local\Temp\vmware-petern\VMwareDnD\9912bbd5\PPE_Logo_RGB_bootcamp_600x131.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082581" y="6165102"/>
            <a:ext cx="1840181" cy="401831"/>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194148687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4_Title Slide">
    <p:spTree>
      <p:nvGrpSpPr>
        <p:cNvPr id="1" name=""/>
        <p:cNvGrpSpPr/>
        <p:nvPr/>
      </p:nvGrpSpPr>
      <p:grpSpPr>
        <a:xfrm>
          <a:off x="0" y="0"/>
          <a:ext cx="0" cy="0"/>
          <a:chOff x="0" y="0"/>
          <a:chExt cx="0" cy="0"/>
        </a:xfrm>
      </p:grpSpPr>
      <p:pic>
        <p:nvPicPr>
          <p:cNvPr id="9" name="Picture 8" descr="DataInsights_quadton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88" y="-1"/>
            <a:ext cx="12192000" cy="6858973"/>
          </a:xfrm>
          <a:prstGeom prst="rect">
            <a:avLst/>
          </a:prstGeom>
        </p:spPr>
      </p:pic>
      <p:pic>
        <p:nvPicPr>
          <p:cNvPr id="14" name="Picture 13" descr="DataInsights-iStock_000022453217Large.jpg"/>
          <p:cNvPicPr>
            <a:picLocks noChangeAspect="1"/>
          </p:cNvPicPr>
          <p:nvPr/>
        </p:nvPicPr>
        <p:blipFill rotWithShape="1">
          <a:blip r:embed="rId3" cstate="email">
            <a:alphaModFix/>
            <a:extLst>
              <a:ext uri="{28A0092B-C50C-407E-A947-70E740481C1C}">
                <a14:useLocalDpi xmlns:a14="http://schemas.microsoft.com/office/drawing/2010/main" val="0"/>
              </a:ext>
            </a:extLst>
          </a:blip>
          <a:srcRect/>
          <a:stretch/>
        </p:blipFill>
        <p:spPr>
          <a:xfrm>
            <a:off x="7998438" y="2302198"/>
            <a:ext cx="2757245" cy="2751705"/>
          </a:xfrm>
          <a:prstGeom prst="rect">
            <a:avLst/>
          </a:prstGeom>
        </p:spPr>
      </p:pic>
      <p:pic>
        <p:nvPicPr>
          <p:cNvPr id="11" name="Picture 9"/>
          <p:cNvPicPr>
            <a:picLocks noChangeAspect="1"/>
          </p:cNvPicPr>
          <p:nvPr/>
        </p:nvPicPr>
        <p:blipFill>
          <a:blip r:embed="rId4" cstate="email">
            <a:extLst>
              <a:ext uri="{28A0092B-C50C-407E-A947-70E740481C1C}">
                <a14:useLocalDpi xmlns:a14="http://schemas.microsoft.com/office/drawing/2010/main" val="0"/>
              </a:ext>
            </a:extLst>
          </a:blip>
          <a:srcRect l="19656" r="20331"/>
          <a:stretch>
            <a:fillRect/>
          </a:stretch>
        </p:blipFill>
        <p:spPr bwMode="auto">
          <a:xfrm>
            <a:off x="6573783" y="236590"/>
            <a:ext cx="5464145" cy="6437741"/>
          </a:xfrm>
          <a:prstGeom prst="rect">
            <a:avLst/>
          </a:prstGeom>
          <a:noFill/>
          <a:ln>
            <a:noFill/>
          </a:ln>
          <a:effectLst>
            <a:outerShdw blurRad="114300" dist="38100" dir="2700000" algn="tl" rotWithShape="0">
              <a:srgbClr val="000000">
                <a:alpha val="39999"/>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11"/>
          <p:cNvSpPr/>
          <p:nvPr/>
        </p:nvSpPr>
        <p:spPr bwMode="auto">
          <a:xfrm>
            <a:off x="0" y="1"/>
            <a:ext cx="6053737" cy="6869648"/>
          </a:xfrm>
          <a:prstGeom prst="rect">
            <a:avLst/>
          </a:prstGeom>
          <a:gradFill flip="none" rotWithShape="1">
            <a:gsLst>
              <a:gs pos="100000">
                <a:srgbClr val="003963">
                  <a:alpha val="0"/>
                </a:srgbClr>
              </a:gs>
              <a:gs pos="0">
                <a:srgbClr val="03122F"/>
              </a:gs>
              <a:gs pos="50000">
                <a:srgbClr val="072450">
                  <a:alpha val="9000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5720" rIns="0" bIns="45720" anchor="ctr"/>
          <a:lstStyle/>
          <a:p>
            <a:pPr algn="ctr" defTabSz="914102">
              <a:defRPr/>
            </a:pPr>
            <a:endParaRPr lang="en-US" sz="1961" dirty="0">
              <a:gradFill>
                <a:gsLst>
                  <a:gs pos="0">
                    <a:srgbClr val="FFFFFF"/>
                  </a:gs>
                  <a:gs pos="100000">
                    <a:srgbClr val="FFFFFF"/>
                  </a:gs>
                </a:gsLst>
                <a:lin ang="5400000" scaled="0"/>
              </a:gradFill>
            </a:endParaRPr>
          </a:p>
        </p:txBody>
      </p:sp>
      <p:pic>
        <p:nvPicPr>
          <p:cNvPr id="15" name="Picture 8"/>
          <p:cNvPicPr>
            <a:picLocks noChangeAspect="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463776" y="470067"/>
            <a:ext cx="1304174" cy="286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itle 1"/>
          <p:cNvSpPr>
            <a:spLocks noGrp="1"/>
          </p:cNvSpPr>
          <p:nvPr>
            <p:ph type="ctrTitle"/>
          </p:nvPr>
        </p:nvSpPr>
        <p:spPr>
          <a:xfrm>
            <a:off x="269240" y="1428401"/>
            <a:ext cx="5487085" cy="897667"/>
          </a:xfrm>
        </p:spPr>
        <p:txBody>
          <a:bodyPr/>
          <a:lstStyle>
            <a:lvl1pPr>
              <a:defRPr sz="5098">
                <a:solidFill>
                  <a:schemeClr val="bg1"/>
                </a:solidFill>
              </a:defRPr>
            </a:lvl1pPr>
          </a:lstStyle>
          <a:p>
            <a:r>
              <a:rPr lang="en-US"/>
              <a:t>Click to edit Master title style</a:t>
            </a:r>
            <a:endParaRPr lang="en-US" dirty="0"/>
          </a:p>
        </p:txBody>
      </p:sp>
      <p:sp>
        <p:nvSpPr>
          <p:cNvPr id="17" name="Subtitle 2"/>
          <p:cNvSpPr>
            <a:spLocks noGrp="1"/>
          </p:cNvSpPr>
          <p:nvPr>
            <p:ph type="subTitle" idx="1"/>
          </p:nvPr>
        </p:nvSpPr>
        <p:spPr>
          <a:xfrm>
            <a:off x="269302" y="4353453"/>
            <a:ext cx="5487022" cy="1055663"/>
          </a:xfrm>
        </p:spPr>
        <p:txBody>
          <a:bodyPr/>
          <a:lstStyle>
            <a:lvl1pPr marL="0" indent="0" algn="l">
              <a:lnSpc>
                <a:spcPts val="2647"/>
              </a:lnSpc>
              <a:buNone/>
              <a:defRPr sz="2157">
                <a:solidFill>
                  <a:schemeClr val="bg1"/>
                </a:solidFill>
                <a:latin typeface="+mj-lt"/>
              </a:defRPr>
            </a:lvl1pPr>
            <a:lvl2pPr marL="448193" indent="0" algn="ctr">
              <a:buNone/>
              <a:defRPr>
                <a:solidFill>
                  <a:schemeClr val="tx1">
                    <a:tint val="75000"/>
                  </a:schemeClr>
                </a:solidFill>
              </a:defRPr>
            </a:lvl2pPr>
            <a:lvl3pPr marL="896386" indent="0" algn="ctr">
              <a:buNone/>
              <a:defRPr>
                <a:solidFill>
                  <a:schemeClr val="tx1">
                    <a:tint val="75000"/>
                  </a:schemeClr>
                </a:solidFill>
              </a:defRPr>
            </a:lvl3pPr>
            <a:lvl4pPr marL="1344579" indent="0" algn="ctr">
              <a:buNone/>
              <a:defRPr>
                <a:solidFill>
                  <a:schemeClr val="tx1">
                    <a:tint val="75000"/>
                  </a:schemeClr>
                </a:solidFill>
              </a:defRPr>
            </a:lvl4pPr>
            <a:lvl5pPr marL="1792773" indent="0" algn="ctr">
              <a:buNone/>
              <a:defRPr>
                <a:solidFill>
                  <a:schemeClr val="tx1">
                    <a:tint val="75000"/>
                  </a:schemeClr>
                </a:solidFill>
              </a:defRPr>
            </a:lvl5pPr>
            <a:lvl6pPr marL="2240966" indent="0" algn="ctr">
              <a:buNone/>
              <a:defRPr>
                <a:solidFill>
                  <a:schemeClr val="tx1">
                    <a:tint val="75000"/>
                  </a:schemeClr>
                </a:solidFill>
              </a:defRPr>
            </a:lvl6pPr>
            <a:lvl7pPr marL="2689159" indent="0" algn="ctr">
              <a:buNone/>
              <a:defRPr>
                <a:solidFill>
                  <a:schemeClr val="tx1">
                    <a:tint val="75000"/>
                  </a:schemeClr>
                </a:solidFill>
              </a:defRPr>
            </a:lvl7pPr>
            <a:lvl8pPr marL="3137352" indent="0" algn="ctr">
              <a:buNone/>
              <a:defRPr>
                <a:solidFill>
                  <a:schemeClr val="tx1">
                    <a:tint val="75000"/>
                  </a:schemeClr>
                </a:solidFill>
              </a:defRPr>
            </a:lvl8pPr>
            <a:lvl9pPr marL="3585545"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52223112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5_BLANK">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srcRect l="120"/>
          <a:stretch/>
        </p:blipFill>
        <p:spPr>
          <a:xfrm>
            <a:off x="-1" y="-312"/>
            <a:ext cx="12206629" cy="6858623"/>
          </a:xfrm>
          <a:prstGeom prst="rect">
            <a:avLst/>
          </a:prstGeom>
        </p:spPr>
      </p:pic>
    </p:spTree>
    <p:extLst>
      <p:ext uri="{BB962C8B-B14F-4D97-AF65-F5344CB8AC3E}">
        <p14:creationId xmlns:p14="http://schemas.microsoft.com/office/powerpoint/2010/main" val="4084586780"/>
      </p:ext>
    </p:extLst>
  </p:cSld>
  <p:clrMapOvr>
    <a:masterClrMapping/>
  </p:clrMapOvr>
  <p:transition spd="med">
    <p:wipe dir="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79511" y="1330656"/>
            <a:ext cx="5616915" cy="639762"/>
          </a:xfrm>
          <a:prstGeom prst="rect">
            <a:avLst/>
          </a:prstGeom>
          <a:solidFill>
            <a:srgbClr val="86C400"/>
          </a:solidFill>
        </p:spPr>
        <p:txBody>
          <a:bodyPr anchor="b">
            <a:normAutofit/>
          </a:bodyPr>
          <a:lstStyle>
            <a:lvl1pPr marL="0" indent="0">
              <a:buNone/>
              <a:defRPr sz="3200" b="1">
                <a:solidFill>
                  <a:schemeClr val="bg1"/>
                </a:solidFill>
                <a:effectLst/>
              </a:defRPr>
            </a:lvl1pPr>
            <a:lvl2pPr marL="457044" indent="0">
              <a:buNone/>
              <a:defRPr sz="2000" b="1"/>
            </a:lvl2pPr>
            <a:lvl3pPr marL="914088" indent="0">
              <a:buNone/>
              <a:defRPr sz="1800" b="1"/>
            </a:lvl3pPr>
            <a:lvl4pPr marL="1371133" indent="0">
              <a:buNone/>
              <a:defRPr sz="1600" b="1"/>
            </a:lvl4pPr>
            <a:lvl5pPr marL="1828178" indent="0">
              <a:buNone/>
              <a:defRPr sz="1600" b="1"/>
            </a:lvl5pPr>
            <a:lvl6pPr marL="2285222" indent="0">
              <a:buNone/>
              <a:defRPr sz="1600" b="1"/>
            </a:lvl6pPr>
            <a:lvl7pPr marL="2742267" indent="0">
              <a:buNone/>
              <a:defRPr sz="1600" b="1"/>
            </a:lvl7pPr>
            <a:lvl8pPr marL="3199311" indent="0">
              <a:buNone/>
              <a:defRPr sz="1600" b="1"/>
            </a:lvl8pPr>
            <a:lvl9pPr marL="3656358"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379511" y="1981200"/>
            <a:ext cx="5616915" cy="4648200"/>
          </a:xfrm>
          <a:prstGeom prst="rect">
            <a:avLst/>
          </a:prstGeom>
        </p:spPr>
        <p:txBody>
          <a:bodyPr/>
          <a:lstStyle>
            <a:lvl1pPr>
              <a:defRPr sz="2800"/>
            </a:lvl1pPr>
            <a:lvl2pPr>
              <a:defRPr sz="24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345807" y="1330656"/>
            <a:ext cx="5619121" cy="639762"/>
          </a:xfrm>
          <a:prstGeom prst="rect">
            <a:avLst/>
          </a:prstGeom>
          <a:solidFill>
            <a:srgbClr val="1F497D"/>
          </a:solidFill>
        </p:spPr>
        <p:txBody>
          <a:bodyPr anchor="b">
            <a:normAutofit/>
          </a:bodyPr>
          <a:lstStyle>
            <a:lvl1pPr marL="0" indent="0">
              <a:buNone/>
              <a:defRPr sz="3200" b="1">
                <a:solidFill>
                  <a:schemeClr val="bg1"/>
                </a:solidFill>
                <a:effectLst/>
              </a:defRPr>
            </a:lvl1pPr>
            <a:lvl2pPr marL="457044" indent="0">
              <a:buNone/>
              <a:defRPr sz="2000" b="1"/>
            </a:lvl2pPr>
            <a:lvl3pPr marL="914088" indent="0">
              <a:buNone/>
              <a:defRPr sz="1800" b="1"/>
            </a:lvl3pPr>
            <a:lvl4pPr marL="1371133" indent="0">
              <a:buNone/>
              <a:defRPr sz="1600" b="1"/>
            </a:lvl4pPr>
            <a:lvl5pPr marL="1828178" indent="0">
              <a:buNone/>
              <a:defRPr sz="1600" b="1"/>
            </a:lvl5pPr>
            <a:lvl6pPr marL="2285222" indent="0">
              <a:buNone/>
              <a:defRPr sz="1600" b="1"/>
            </a:lvl6pPr>
            <a:lvl7pPr marL="2742267" indent="0">
              <a:buNone/>
              <a:defRPr sz="1600" b="1"/>
            </a:lvl7pPr>
            <a:lvl8pPr marL="3199311" indent="0">
              <a:buNone/>
              <a:defRPr sz="1600" b="1"/>
            </a:lvl8pPr>
            <a:lvl9pPr marL="3656358"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345807" y="1981200"/>
            <a:ext cx="5619121" cy="4648200"/>
          </a:xfrm>
          <a:prstGeom prst="rect">
            <a:avLst/>
          </a:prstGeom>
        </p:spPr>
        <p:txBody>
          <a:bodyPr/>
          <a:lstStyle>
            <a:lvl1pPr>
              <a:defRPr sz="2800"/>
            </a:lvl1pPr>
            <a:lvl2pPr>
              <a:defRPr sz="24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6902160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63pt Title + Subtitl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269240" y="1279455"/>
            <a:ext cx="10816237" cy="563458"/>
          </a:xfrm>
          <a:prstGeom prst="rect">
            <a:avLst/>
          </a:prstGeom>
        </p:spPr>
        <p:txBody>
          <a:bodyPr lIns="192024"/>
          <a:lstStyle>
            <a:lvl1pPr marL="0" indent="0">
              <a:buNone/>
              <a:defRPr lang="en-US" sz="2745" kern="1200" smtClean="0">
                <a:solidFill>
                  <a:schemeClr val="tx2"/>
                </a:solidFill>
                <a:latin typeface="+mj-lt"/>
                <a:ea typeface="+mn-ea"/>
                <a:cs typeface="+mn-cs"/>
              </a:defRPr>
            </a:lvl1pPr>
            <a:lvl2pPr marL="0" indent="0">
              <a:buNone/>
              <a:defRPr lang="en-US" sz="3108" kern="1200" smtClean="0">
                <a:solidFill>
                  <a:schemeClr val="bg1"/>
                </a:solidFill>
                <a:latin typeface="+mj-lt"/>
                <a:ea typeface="+mn-ea"/>
                <a:cs typeface="+mn-cs"/>
              </a:defRPr>
            </a:lvl2pPr>
            <a:lvl3pPr marL="0" indent="0">
              <a:buNone/>
              <a:defRPr lang="en-US" sz="3108" kern="1200" smtClean="0">
                <a:solidFill>
                  <a:schemeClr val="bg1"/>
                </a:solidFill>
                <a:latin typeface="+mj-lt"/>
                <a:ea typeface="+mn-ea"/>
                <a:cs typeface="+mn-cs"/>
              </a:defRPr>
            </a:lvl3pPr>
            <a:lvl4pPr marL="0" indent="0">
              <a:buNone/>
              <a:defRPr lang="en-US" sz="3108" kern="1200" smtClean="0">
                <a:solidFill>
                  <a:schemeClr val="bg1"/>
                </a:solidFill>
                <a:latin typeface="+mj-lt"/>
                <a:ea typeface="+mn-ea"/>
                <a:cs typeface="+mn-cs"/>
              </a:defRPr>
            </a:lvl4pPr>
            <a:lvl5pPr marL="0" indent="0">
              <a:buNone/>
              <a:defRPr lang="en-US" sz="3108" kern="1200">
                <a:solidFill>
                  <a:schemeClr val="bg1"/>
                </a:solidFill>
                <a:latin typeface="+mj-lt"/>
                <a:ea typeface="+mn-ea"/>
                <a:cs typeface="+mn-cs"/>
              </a:defRPr>
            </a:lvl5pPr>
          </a:lstStyle>
          <a:p>
            <a:pPr lvl="0"/>
            <a:r>
              <a:rPr lang="en-US"/>
              <a:t>Click to edit Master text styles</a:t>
            </a:r>
          </a:p>
        </p:txBody>
      </p:sp>
      <p:sp>
        <p:nvSpPr>
          <p:cNvPr id="7" name="Title 2"/>
          <p:cNvSpPr>
            <a:spLocks noGrp="1"/>
          </p:cNvSpPr>
          <p:nvPr>
            <p:ph type="title"/>
          </p:nvPr>
        </p:nvSpPr>
        <p:spPr>
          <a:xfrm>
            <a:off x="268927" y="286381"/>
            <a:ext cx="11653523" cy="927940"/>
          </a:xfrm>
          <a:prstGeom prst="rect">
            <a:avLst/>
          </a:prstGeom>
        </p:spPr>
        <p:txBody>
          <a:bodyPr/>
          <a:lstStyle>
            <a:lvl1pPr algn="l">
              <a:defRPr sz="5098">
                <a:solidFill>
                  <a:schemeClr val="tx2"/>
                </a:solidFill>
              </a:defRPr>
            </a:lvl1pPr>
          </a:lstStyle>
          <a:p>
            <a:r>
              <a:rPr lang="en-US"/>
              <a:t>Click to edit Master title style</a:t>
            </a:r>
            <a:endParaRPr lang="en-US" dirty="0"/>
          </a:p>
        </p:txBody>
      </p:sp>
      <p:sp>
        <p:nvSpPr>
          <p:cNvPr id="4" name="Footer Placeholder 2"/>
          <p:cNvSpPr>
            <a:spLocks noGrp="1"/>
          </p:cNvSpPr>
          <p:nvPr>
            <p:ph type="ftr" sz="quarter" idx="14"/>
          </p:nvPr>
        </p:nvSpPr>
        <p:spPr/>
        <p:txBody>
          <a:bodyPr/>
          <a:lstStyle>
            <a:lvl1pPr fontAlgn="base">
              <a:spcBef>
                <a:spcPct val="0"/>
              </a:spcBef>
              <a:spcAft>
                <a:spcPct val="0"/>
              </a:spcAft>
              <a:defRPr dirty="0" smtClean="0">
                <a:solidFill>
                  <a:srgbClr val="505050"/>
                </a:solidFill>
              </a:defRPr>
            </a:lvl1pPr>
          </a:lstStyle>
          <a:p>
            <a:pPr>
              <a:defRPr/>
            </a:pPr>
            <a:endParaRPr/>
          </a:p>
        </p:txBody>
      </p:sp>
      <p:sp>
        <p:nvSpPr>
          <p:cNvPr id="5" name="Slide Number Placeholder 3"/>
          <p:cNvSpPr>
            <a:spLocks noGrp="1"/>
          </p:cNvSpPr>
          <p:nvPr>
            <p:ph type="sldNum" sz="quarter" idx="15"/>
          </p:nvPr>
        </p:nvSpPr>
        <p:spPr/>
        <p:txBody>
          <a:bodyPr/>
          <a:lstStyle>
            <a:lvl1pPr defTabSz="913505" fontAlgn="base">
              <a:spcBef>
                <a:spcPct val="0"/>
              </a:spcBef>
              <a:spcAft>
                <a:spcPct val="0"/>
              </a:spcAft>
              <a:defRPr smtClean="0">
                <a:solidFill>
                  <a:srgbClr val="505050"/>
                </a:solidFill>
              </a:defRPr>
            </a:lvl1pPr>
          </a:lstStyle>
          <a:p>
            <a:pPr>
              <a:defRPr/>
            </a:pPr>
            <a:fld id="{56442AAA-6A77-5942-BCC4-0CCA4B0626F8}" type="slidenum">
              <a:rPr/>
              <a:pPr>
                <a:defRPr/>
              </a:pPr>
              <a:t>‹#›</a:t>
            </a:fld>
            <a:endParaRPr dirty="0"/>
          </a:p>
        </p:txBody>
      </p:sp>
    </p:spTree>
    <p:extLst>
      <p:ext uri="{BB962C8B-B14F-4D97-AF65-F5344CB8AC3E}">
        <p14:creationId xmlns:p14="http://schemas.microsoft.com/office/powerpoint/2010/main" val="2055002954"/>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fontAlgn="base">
              <a:spcBef>
                <a:spcPct val="0"/>
              </a:spcBef>
              <a:spcAft>
                <a:spcPct val="0"/>
              </a:spcAft>
              <a:defRPr dirty="0" smtClean="0">
                <a:solidFill>
                  <a:srgbClr val="000000"/>
                </a:solidFill>
              </a:defRPr>
            </a:lvl1pPr>
          </a:lstStyle>
          <a:p>
            <a:pPr>
              <a:defRPr/>
            </a:pPr>
            <a:endParaRPr/>
          </a:p>
        </p:txBody>
      </p:sp>
      <p:sp>
        <p:nvSpPr>
          <p:cNvPr id="3" name="Slide Number Placeholder 2"/>
          <p:cNvSpPr>
            <a:spLocks noGrp="1"/>
          </p:cNvSpPr>
          <p:nvPr>
            <p:ph type="sldNum" sz="quarter" idx="11"/>
          </p:nvPr>
        </p:nvSpPr>
        <p:spPr/>
        <p:txBody>
          <a:bodyPr/>
          <a:lstStyle>
            <a:lvl1pPr defTabSz="913505" fontAlgn="base">
              <a:spcBef>
                <a:spcPct val="0"/>
              </a:spcBef>
              <a:spcAft>
                <a:spcPct val="0"/>
              </a:spcAft>
              <a:defRPr smtClean="0">
                <a:solidFill>
                  <a:srgbClr val="000000"/>
                </a:solidFill>
              </a:defRPr>
            </a:lvl1pPr>
          </a:lstStyle>
          <a:p>
            <a:pPr>
              <a:defRPr/>
            </a:pPr>
            <a:fld id="{F8A0AC42-AA1D-4944-8D96-660DE70C7E1B}" type="slidenum">
              <a:rPr/>
              <a:pPr>
                <a:defRPr/>
              </a:pPr>
              <a:t>‹#›</a:t>
            </a:fld>
            <a:endParaRPr dirty="0"/>
          </a:p>
        </p:txBody>
      </p:sp>
    </p:spTree>
    <p:extLst>
      <p:ext uri="{BB962C8B-B14F-4D97-AF65-F5344CB8AC3E}">
        <p14:creationId xmlns:p14="http://schemas.microsoft.com/office/powerpoint/2010/main" val="159894518"/>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cSld name="Title Only">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68927" y="286381"/>
            <a:ext cx="11653523" cy="927940"/>
          </a:xfrm>
          <a:prstGeom prst="rect">
            <a:avLst/>
          </a:prstGeom>
        </p:spPr>
        <p:txBody>
          <a:bodyPr/>
          <a:lstStyle>
            <a:lvl1pPr algn="l">
              <a:defRPr sz="5098">
                <a:solidFill>
                  <a:schemeClr val="tx2"/>
                </a:solidFill>
              </a:defRPr>
            </a:lvl1pPr>
          </a:lstStyle>
          <a:p>
            <a:r>
              <a:rPr lang="en-US"/>
              <a:t>Click to edit Master title style</a:t>
            </a:r>
            <a:endParaRPr lang="en-US" dirty="0"/>
          </a:p>
        </p:txBody>
      </p:sp>
      <p:sp>
        <p:nvSpPr>
          <p:cNvPr id="4" name="Slide Number Placeholder 2"/>
          <p:cNvSpPr>
            <a:spLocks noGrp="1"/>
          </p:cNvSpPr>
          <p:nvPr>
            <p:ph type="sldNum" sz="quarter" idx="11"/>
          </p:nvPr>
        </p:nvSpPr>
        <p:spPr>
          <a:xfrm>
            <a:off x="11367165" y="6437742"/>
            <a:ext cx="555597" cy="133860"/>
          </a:xfrm>
        </p:spPr>
        <p:txBody>
          <a:bodyPr/>
          <a:lstStyle>
            <a:lvl1pPr defTabSz="913505" fontAlgn="base">
              <a:spcBef>
                <a:spcPct val="0"/>
              </a:spcBef>
              <a:spcAft>
                <a:spcPct val="0"/>
              </a:spcAft>
              <a:defRPr smtClean="0">
                <a:solidFill>
                  <a:srgbClr val="000000"/>
                </a:solidFill>
              </a:defRPr>
            </a:lvl1pPr>
          </a:lstStyle>
          <a:p>
            <a:pPr>
              <a:defRPr/>
            </a:pPr>
            <a:fld id="{F8A0AC42-AA1D-4944-8D96-660DE70C7E1B}" type="slidenum">
              <a:rPr/>
              <a:pPr>
                <a:defRPr/>
              </a:pPr>
              <a:t>‹#›</a:t>
            </a:fld>
            <a:endParaRPr dirty="0"/>
          </a:p>
        </p:txBody>
      </p:sp>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l="28502" t="40628" r="27716" b="39461"/>
          <a:stretch/>
        </p:blipFill>
        <p:spPr>
          <a:xfrm>
            <a:off x="523142" y="6434664"/>
            <a:ext cx="935823" cy="239431"/>
          </a:xfrm>
          <a:prstGeom prst="rect">
            <a:avLst/>
          </a:prstGeom>
        </p:spPr>
      </p:pic>
    </p:spTree>
    <p:extLst>
      <p:ext uri="{BB962C8B-B14F-4D97-AF65-F5344CB8AC3E}">
        <p14:creationId xmlns:p14="http://schemas.microsoft.com/office/powerpoint/2010/main" val="3857963619"/>
      </p:ext>
    </p:extLst>
  </p:cSld>
  <p:clrMapOvr>
    <a:masterClrMapping/>
  </p:clrMapOvr>
  <p:transition spd="med">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1_Title Only">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68927" y="286381"/>
            <a:ext cx="11653523" cy="927940"/>
          </a:xfrm>
          <a:prstGeom prst="rect">
            <a:avLst/>
          </a:prstGeom>
        </p:spPr>
        <p:txBody>
          <a:bodyPr/>
          <a:lstStyle>
            <a:lvl1pPr algn="l">
              <a:defRPr sz="5098">
                <a:solidFill>
                  <a:schemeClr val="tx2"/>
                </a:solidFill>
              </a:defRPr>
            </a:lvl1pPr>
          </a:lstStyle>
          <a:p>
            <a:r>
              <a:rPr lang="en-US"/>
              <a:t>Click to edit Master title style</a:t>
            </a:r>
            <a:endParaRPr lang="en-US" dirty="0"/>
          </a:p>
        </p:txBody>
      </p:sp>
      <p:sp>
        <p:nvSpPr>
          <p:cNvPr id="4" name="Slide Number Placeholder 2"/>
          <p:cNvSpPr>
            <a:spLocks noGrp="1"/>
          </p:cNvSpPr>
          <p:nvPr>
            <p:ph type="sldNum" sz="quarter" idx="11"/>
          </p:nvPr>
        </p:nvSpPr>
        <p:spPr>
          <a:xfrm>
            <a:off x="11367165" y="6437742"/>
            <a:ext cx="555597" cy="133860"/>
          </a:xfrm>
        </p:spPr>
        <p:txBody>
          <a:bodyPr/>
          <a:lstStyle>
            <a:lvl1pPr defTabSz="913505" fontAlgn="base">
              <a:spcBef>
                <a:spcPct val="0"/>
              </a:spcBef>
              <a:spcAft>
                <a:spcPct val="0"/>
              </a:spcAft>
              <a:defRPr smtClean="0">
                <a:solidFill>
                  <a:srgbClr val="000000"/>
                </a:solidFill>
              </a:defRPr>
            </a:lvl1pPr>
          </a:lstStyle>
          <a:p>
            <a:pPr>
              <a:defRPr/>
            </a:pPr>
            <a:fld id="{F8A0AC42-AA1D-4944-8D96-660DE70C7E1B}" type="slidenum">
              <a:rPr/>
              <a:pPr>
                <a:defRPr/>
              </a:pPr>
              <a:t>‹#›</a:t>
            </a:fld>
            <a:endParaRPr dirty="0"/>
          </a:p>
        </p:txBody>
      </p:sp>
    </p:spTree>
    <p:extLst>
      <p:ext uri="{BB962C8B-B14F-4D97-AF65-F5344CB8AC3E}">
        <p14:creationId xmlns:p14="http://schemas.microsoft.com/office/powerpoint/2010/main" val="840421302"/>
      </p:ext>
    </p:extLst>
  </p:cSld>
  <p:clrMapOvr>
    <a:masterClrMapping/>
  </p:clrMapOvr>
  <p:transition spd="med">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cSld name="4_BLANK">
    <p:spTree>
      <p:nvGrpSpPr>
        <p:cNvPr id="1" name=""/>
        <p:cNvGrpSpPr/>
        <p:nvPr/>
      </p:nvGrpSpPr>
      <p:grpSpPr>
        <a:xfrm>
          <a:off x="0" y="0"/>
          <a:ext cx="0" cy="0"/>
          <a:chOff x="0" y="0"/>
          <a:chExt cx="0" cy="0"/>
        </a:xfrm>
      </p:grpSpPr>
      <p:sp>
        <p:nvSpPr>
          <p:cNvPr id="3" name="Rectangle 2"/>
          <p:cNvSpPr/>
          <p:nvPr/>
        </p:nvSpPr>
        <p:spPr bwMode="auto">
          <a:xfrm rot="16200000">
            <a:off x="4436204" y="-897799"/>
            <a:ext cx="3319595" cy="12192002"/>
          </a:xfrm>
          <a:prstGeom prst="rect">
            <a:avLst/>
          </a:prstGeom>
          <a:gradFill flip="none" rotWithShape="1">
            <a:gsLst>
              <a:gs pos="75000">
                <a:srgbClr val="003963">
                  <a:alpha val="0"/>
                </a:srgbClr>
              </a:gs>
              <a:gs pos="0">
                <a:srgbClr val="002B4A"/>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5720" rIns="0" bIns="45720" anchor="ctr"/>
          <a:lstStyle/>
          <a:p>
            <a:pPr algn="ctr" defTabSz="914102">
              <a:defRPr/>
            </a:pPr>
            <a:endParaRPr lang="en-US" sz="1961" dirty="0">
              <a:gradFill>
                <a:gsLst>
                  <a:gs pos="0">
                    <a:srgbClr val="FFFFFF"/>
                  </a:gs>
                  <a:gs pos="100000">
                    <a:srgbClr val="FFFFFF"/>
                  </a:gs>
                </a:gsLst>
                <a:lin ang="5400000" scaled="0"/>
              </a:gradFill>
            </a:endParaRPr>
          </a:p>
        </p:txBody>
      </p:sp>
      <p:pic>
        <p:nvPicPr>
          <p:cNvPr id="4" name="Picture 3"/>
          <p:cNvPicPr>
            <a:picLocks noChangeAspect="1"/>
          </p:cNvPicPr>
          <p:nvPr userDrawn="1"/>
        </p:nvPicPr>
        <p:blipFill>
          <a:blip r:embed="rId2"/>
          <a:stretch>
            <a:fillRect/>
          </a:stretch>
        </p:blipFill>
        <p:spPr>
          <a:xfrm>
            <a:off x="0" y="0"/>
            <a:ext cx="12213788" cy="6858623"/>
          </a:xfrm>
          <a:prstGeom prst="rect">
            <a:avLst/>
          </a:prstGeom>
        </p:spPr>
      </p:pic>
    </p:spTree>
    <p:extLst>
      <p:ext uri="{BB962C8B-B14F-4D97-AF65-F5344CB8AC3E}">
        <p14:creationId xmlns:p14="http://schemas.microsoft.com/office/powerpoint/2010/main" val="2835934290"/>
      </p:ext>
    </p:extLst>
  </p:cSld>
  <p:clrMapOvr>
    <a:masterClrMapping/>
  </p:clrMapOvr>
  <p:transition spd="med">
    <p:wipe dir="r"/>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cSld name="Blank Accent Color 1">
    <p:bg>
      <p:bgPr>
        <a:solidFill>
          <a:srgbClr val="DA3C16"/>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58404357"/>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6922" y="1284251"/>
            <a:ext cx="11655840" cy="2018835"/>
          </a:xfrm>
        </p:spPr>
        <p:txBody>
          <a:bodyPr/>
          <a:lstStyle>
            <a:lvl1pPr marL="0" indent="0">
              <a:buNone/>
              <a:defRPr>
                <a:gradFill>
                  <a:gsLst>
                    <a:gs pos="2920">
                      <a:schemeClr val="tx2"/>
                    </a:gs>
                    <a:gs pos="39000">
                      <a:schemeClr val="tx2"/>
                    </a:gs>
                  </a:gsLst>
                  <a:lin ang="5400000" scaled="0"/>
                </a:gradFill>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Slide Number Placeholder 2"/>
          <p:cNvSpPr>
            <a:spLocks noGrp="1"/>
          </p:cNvSpPr>
          <p:nvPr>
            <p:ph type="sldNum" sz="quarter" idx="12"/>
          </p:nvPr>
        </p:nvSpPr>
        <p:spPr>
          <a:xfrm>
            <a:off x="11367165" y="6437742"/>
            <a:ext cx="555597" cy="133860"/>
          </a:xfrm>
        </p:spPr>
        <p:txBody>
          <a:bodyPr/>
          <a:lstStyle>
            <a:lvl1pPr defTabSz="913505" fontAlgn="base">
              <a:spcBef>
                <a:spcPct val="0"/>
              </a:spcBef>
              <a:spcAft>
                <a:spcPct val="0"/>
              </a:spcAft>
              <a:defRPr smtClean="0">
                <a:solidFill>
                  <a:srgbClr val="000000"/>
                </a:solidFill>
              </a:defRPr>
            </a:lvl1pPr>
          </a:lstStyle>
          <a:p>
            <a:pPr>
              <a:defRPr/>
            </a:pPr>
            <a:fld id="{F8A0AC42-AA1D-4944-8D96-660DE70C7E1B}" type="slidenum">
              <a:rPr/>
              <a:pPr>
                <a:defRPr/>
              </a:pPr>
              <a:t>‹#›</a:t>
            </a:fld>
            <a:endParaRPr dirty="0"/>
          </a:p>
        </p:txBody>
      </p:sp>
    </p:spTree>
    <p:extLst>
      <p:ext uri="{BB962C8B-B14F-4D97-AF65-F5344CB8AC3E}">
        <p14:creationId xmlns:p14="http://schemas.microsoft.com/office/powerpoint/2010/main" val="1965412858"/>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Slide for Developer Code</a:t>
            </a:r>
          </a:p>
        </p:txBody>
      </p:sp>
      <p:sp>
        <p:nvSpPr>
          <p:cNvPr id="3" name="Rectangle 2"/>
          <p:cNvSpPr/>
          <p:nvPr/>
        </p:nvSpPr>
        <p:spPr bwMode="hidden">
          <a:xfrm>
            <a:off x="1" y="1155941"/>
            <a:ext cx="12192000"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454" y="1447803"/>
            <a:ext cx="11155093" cy="2089751"/>
          </a:xfrm>
        </p:spPr>
        <p:txBody>
          <a:bodyPr/>
          <a:lstStyle>
            <a:lvl1pPr marL="0" indent="0">
              <a:buNone/>
              <a:defRPr sz="3235">
                <a:gradFill>
                  <a:gsLst>
                    <a:gs pos="1250">
                      <a:srgbClr val="000000"/>
                    </a:gs>
                    <a:gs pos="100000">
                      <a:srgbClr val="000000"/>
                    </a:gs>
                  </a:gsLst>
                  <a:lin ang="5400000" scaled="0"/>
                </a:gradFill>
                <a:latin typeface="Consolas" pitchFamily="49" charset="0"/>
                <a:cs typeface="Consolas" pitchFamily="49" charset="0"/>
              </a:defRPr>
            </a:lvl1pPr>
            <a:lvl2pPr marL="339726" indent="0">
              <a:buNone/>
              <a:defRPr>
                <a:gradFill>
                  <a:gsLst>
                    <a:gs pos="1250">
                      <a:srgbClr val="000000"/>
                    </a:gs>
                    <a:gs pos="100000">
                      <a:srgbClr val="000000"/>
                    </a:gs>
                  </a:gsLst>
                  <a:lin ang="5400000" scaled="0"/>
                </a:gradFill>
                <a:latin typeface="Consolas" pitchFamily="49" charset="0"/>
                <a:cs typeface="Consolas" pitchFamily="49" charset="0"/>
              </a:defRPr>
            </a:lvl2pPr>
            <a:lvl3pPr marL="573090" indent="0">
              <a:buNone/>
              <a:defRPr>
                <a:gradFill>
                  <a:gsLst>
                    <a:gs pos="1250">
                      <a:srgbClr val="000000"/>
                    </a:gs>
                    <a:gs pos="100000">
                      <a:srgbClr val="000000"/>
                    </a:gs>
                  </a:gsLst>
                  <a:lin ang="5400000" scaled="0"/>
                </a:gradFill>
                <a:latin typeface="Consolas" pitchFamily="49" charset="0"/>
                <a:cs typeface="Consolas" pitchFamily="49" charset="0"/>
              </a:defRPr>
            </a:lvl3pPr>
            <a:lvl4pPr marL="798516" indent="0">
              <a:buNone/>
              <a:defRPr>
                <a:gradFill>
                  <a:gsLst>
                    <a:gs pos="1250">
                      <a:srgbClr val="000000"/>
                    </a:gs>
                    <a:gs pos="100000">
                      <a:srgbClr val="000000"/>
                    </a:gs>
                  </a:gsLst>
                  <a:lin ang="5400000" scaled="0"/>
                </a:gradFill>
                <a:latin typeface="Consolas" pitchFamily="49" charset="0"/>
                <a:cs typeface="Consolas" pitchFamily="49" charset="0"/>
              </a:defRPr>
            </a:lvl4pPr>
            <a:lvl5pPr marL="1030292"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2"/>
          <p:cNvSpPr>
            <a:spLocks noGrp="1"/>
          </p:cNvSpPr>
          <p:nvPr>
            <p:ph type="sldNum" sz="quarter" idx="12"/>
          </p:nvPr>
        </p:nvSpPr>
        <p:spPr>
          <a:xfrm>
            <a:off x="11367165" y="6437742"/>
            <a:ext cx="555597" cy="133860"/>
          </a:xfrm>
        </p:spPr>
        <p:txBody>
          <a:bodyPr/>
          <a:lstStyle>
            <a:lvl1pPr defTabSz="913505" fontAlgn="base">
              <a:spcBef>
                <a:spcPct val="0"/>
              </a:spcBef>
              <a:spcAft>
                <a:spcPct val="0"/>
              </a:spcAft>
              <a:defRPr smtClean="0">
                <a:solidFill>
                  <a:srgbClr val="000000"/>
                </a:solidFill>
              </a:defRPr>
            </a:lvl1pPr>
          </a:lstStyle>
          <a:p>
            <a:pPr>
              <a:defRPr/>
            </a:pPr>
            <a:fld id="{F8A0AC42-AA1D-4944-8D96-660DE70C7E1B}" type="slidenum">
              <a:rPr/>
              <a:pPr>
                <a:defRPr/>
              </a:pPr>
              <a:t>‹#›</a:t>
            </a:fld>
            <a:endParaRPr dirty="0"/>
          </a:p>
        </p:txBody>
      </p:sp>
    </p:spTree>
    <p:extLst>
      <p:ext uri="{BB962C8B-B14F-4D97-AF65-F5344CB8AC3E}">
        <p14:creationId xmlns:p14="http://schemas.microsoft.com/office/powerpoint/2010/main" val="1384096851"/>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46064"/>
            <a:ext cx="10972800" cy="439736"/>
          </a:xfrm>
        </p:spPr>
        <p:txBody>
          <a:bodyPr/>
          <a:lstStyle/>
          <a:p>
            <a:r>
              <a:rPr lang="en-US"/>
              <a:t>Click to edit Master title style</a:t>
            </a:r>
          </a:p>
        </p:txBody>
      </p:sp>
      <p:sp>
        <p:nvSpPr>
          <p:cNvPr id="3" name="Content Placeholder 2"/>
          <p:cNvSpPr>
            <a:spLocks noGrp="1"/>
          </p:cNvSpPr>
          <p:nvPr>
            <p:ph idx="1"/>
          </p:nvPr>
        </p:nvSpPr>
        <p:spPr>
          <a:xfrm>
            <a:off x="609600" y="1502828"/>
            <a:ext cx="10972800" cy="2250695"/>
          </a:xfrm>
        </p:spPr>
        <p:txBody>
          <a:bodyPr/>
          <a:lstStyle>
            <a:lvl1pPr>
              <a:spcAft>
                <a:spcPts val="0"/>
              </a:spcAft>
              <a:defRPr/>
            </a:lvl1pPr>
            <a:lvl2pPr>
              <a:spcBef>
                <a:spcPts val="1100"/>
              </a:spcBef>
              <a:defRPr/>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8"/>
          <p:cNvSpPr>
            <a:spLocks noGrp="1"/>
          </p:cNvSpPr>
          <p:nvPr>
            <p:ph type="body" sz="quarter" idx="13"/>
          </p:nvPr>
        </p:nvSpPr>
        <p:spPr>
          <a:xfrm>
            <a:off x="609600" y="627889"/>
            <a:ext cx="10972800" cy="312143"/>
          </a:xfrm>
        </p:spPr>
        <p:txBody>
          <a:bodyPr tIns="0"/>
          <a:lstStyle>
            <a:lvl1pPr>
              <a:spcAft>
                <a:spcPts val="0"/>
              </a:spcAft>
              <a:defRPr sz="1600">
                <a:solidFill>
                  <a:schemeClr val="bg1"/>
                </a:solidFill>
                <a:latin typeface="Segoe" pitchFamily="34" charset="0"/>
              </a:defRPr>
            </a:lvl1pPr>
          </a:lstStyle>
          <a:p>
            <a:pPr lvl="0"/>
            <a:r>
              <a:rPr lang="en-US"/>
              <a:t>Click to edit Master text styles</a:t>
            </a:r>
          </a:p>
        </p:txBody>
      </p:sp>
      <p:sp>
        <p:nvSpPr>
          <p:cNvPr id="5" name="Slide Number Placeholder 2"/>
          <p:cNvSpPr>
            <a:spLocks noGrp="1"/>
          </p:cNvSpPr>
          <p:nvPr>
            <p:ph type="sldNum" sz="quarter" idx="12"/>
          </p:nvPr>
        </p:nvSpPr>
        <p:spPr>
          <a:xfrm>
            <a:off x="11367165" y="6437742"/>
            <a:ext cx="555597" cy="133860"/>
          </a:xfrm>
        </p:spPr>
        <p:txBody>
          <a:bodyPr/>
          <a:lstStyle>
            <a:lvl1pPr defTabSz="913505" fontAlgn="base">
              <a:spcBef>
                <a:spcPct val="0"/>
              </a:spcBef>
              <a:spcAft>
                <a:spcPct val="0"/>
              </a:spcAft>
              <a:defRPr smtClean="0">
                <a:solidFill>
                  <a:srgbClr val="000000"/>
                </a:solidFill>
              </a:defRPr>
            </a:lvl1pPr>
          </a:lstStyle>
          <a:p>
            <a:pPr>
              <a:defRPr/>
            </a:pPr>
            <a:fld id="{F8A0AC42-AA1D-4944-8D96-660DE70C7E1B}" type="slidenum">
              <a:rPr/>
              <a:pPr>
                <a:defRPr/>
              </a:pPr>
              <a:t>‹#›</a:t>
            </a:fld>
            <a:endParaRPr dirty="0"/>
          </a:p>
        </p:txBody>
      </p:sp>
    </p:spTree>
    <p:extLst>
      <p:ext uri="{BB962C8B-B14F-4D97-AF65-F5344CB8AC3E}">
        <p14:creationId xmlns:p14="http://schemas.microsoft.com/office/powerpoint/2010/main" val="1815993547"/>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1"/>
          </p:nvPr>
        </p:nvSpPr>
        <p:spPr>
          <a:xfrm>
            <a:off x="520835" y="1447803"/>
            <a:ext cx="5396366" cy="2622373"/>
          </a:xfrm>
        </p:spPr>
        <p:txBody>
          <a:bodyPr/>
          <a:lstStyle>
            <a:lvl1pPr marL="0" indent="0">
              <a:spcBef>
                <a:spcPts val="1200"/>
              </a:spcBef>
              <a:buNone/>
              <a:defRPr sz="4019">
                <a:gradFill>
                  <a:gsLst>
                    <a:gs pos="100000">
                      <a:schemeClr val="tx2"/>
                    </a:gs>
                    <a:gs pos="0">
                      <a:schemeClr val="tx2"/>
                    </a:gs>
                  </a:gsLst>
                  <a:lin ang="5400000" scaled="0"/>
                </a:gradFill>
                <a:latin typeface="+mj-lt"/>
              </a:defRPr>
            </a:lvl1pPr>
            <a:lvl2pPr marL="0" indent="0">
              <a:buNone/>
              <a:defRPr sz="1961"/>
            </a:lvl2pPr>
            <a:lvl3pPr marL="233364" indent="0">
              <a:buNone/>
              <a:defRPr sz="1961"/>
            </a:lvl3pPr>
            <a:lvl4pPr marL="457202" indent="0">
              <a:buNone/>
              <a:defRPr sz="1961"/>
            </a:lvl4pPr>
            <a:lvl5pPr marL="693741" indent="0">
              <a:buNone/>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2"/>
          </p:nvPr>
        </p:nvSpPr>
        <p:spPr>
          <a:xfrm>
            <a:off x="6279562" y="1447803"/>
            <a:ext cx="5396366" cy="2622373"/>
          </a:xfrm>
        </p:spPr>
        <p:txBody>
          <a:bodyPr/>
          <a:lstStyle>
            <a:lvl1pPr marL="0" indent="0">
              <a:spcBef>
                <a:spcPts val="1200"/>
              </a:spcBef>
              <a:buNone/>
              <a:defRPr lang="en-US" sz="4019" kern="1200" spc="-70" baseline="0" dirty="0" smtClean="0">
                <a:gradFill>
                  <a:gsLst>
                    <a:gs pos="100000">
                      <a:schemeClr val="tx2"/>
                    </a:gs>
                    <a:gs pos="0">
                      <a:schemeClr val="tx2"/>
                    </a:gs>
                  </a:gsLst>
                  <a:lin ang="5400000" scaled="0"/>
                </a:gradFill>
                <a:latin typeface="+mj-lt"/>
                <a:ea typeface="+mn-ea"/>
                <a:cs typeface="+mn-cs"/>
              </a:defRPr>
            </a:lvl1pPr>
            <a:lvl2pPr marL="3175" marR="0" indent="0" algn="l" defTabSz="914367" rtl="0" eaLnBrk="1" fontAlgn="auto" latinLnBrk="0" hangingPunct="1">
              <a:lnSpc>
                <a:spcPct val="90000"/>
              </a:lnSpc>
              <a:spcBef>
                <a:spcPct val="20000"/>
              </a:spcBef>
              <a:spcAft>
                <a:spcPts val="0"/>
              </a:spcAft>
              <a:buClrTx/>
              <a:buSzPct val="90000"/>
              <a:buFont typeface="Arial" pitchFamily="34" charset="0"/>
              <a:buNone/>
              <a:tabLst/>
              <a:defRPr lang="en-US" sz="1961" kern="1200" spc="-70" baseline="0" dirty="0" smtClean="0">
                <a:gradFill>
                  <a:gsLst>
                    <a:gs pos="1250">
                      <a:schemeClr val="tx1"/>
                    </a:gs>
                    <a:gs pos="100000">
                      <a:schemeClr val="tx1"/>
                    </a:gs>
                  </a:gsLst>
                  <a:lin ang="5400000" scaled="0"/>
                </a:gradFill>
                <a:latin typeface="+mn-lt"/>
                <a:ea typeface="+mn-ea"/>
                <a:cs typeface="+mn-cs"/>
              </a:defRPr>
            </a:lvl2pPr>
            <a:lvl3pPr marL="233364" marR="0" indent="0" algn="l" defTabSz="914367" rtl="0" eaLnBrk="1" fontAlgn="auto" latinLnBrk="0" hangingPunct="1">
              <a:lnSpc>
                <a:spcPct val="90000"/>
              </a:lnSpc>
              <a:spcBef>
                <a:spcPct val="20000"/>
              </a:spcBef>
              <a:spcAft>
                <a:spcPts val="0"/>
              </a:spcAft>
              <a:buClrTx/>
              <a:buSzPct val="90000"/>
              <a:buFont typeface="Arial" pitchFamily="34" charset="0"/>
              <a:buNone/>
              <a:tabLst/>
              <a:defRPr lang="en-US" sz="1961" kern="1200" spc="-70" baseline="0" dirty="0" smtClean="0">
                <a:gradFill>
                  <a:gsLst>
                    <a:gs pos="1250">
                      <a:schemeClr val="tx1"/>
                    </a:gs>
                    <a:gs pos="100000">
                      <a:schemeClr val="tx1"/>
                    </a:gs>
                  </a:gsLst>
                  <a:lin ang="5400000" scaled="0"/>
                </a:gradFill>
                <a:latin typeface="+mn-lt"/>
                <a:ea typeface="+mn-ea"/>
                <a:cs typeface="+mn-cs"/>
              </a:defRPr>
            </a:lvl3pPr>
            <a:lvl4pPr marL="460377" marR="0" indent="0" algn="l" defTabSz="914367" rtl="0" eaLnBrk="1" fontAlgn="auto" latinLnBrk="0" hangingPunct="1">
              <a:lnSpc>
                <a:spcPct val="90000"/>
              </a:lnSpc>
              <a:spcBef>
                <a:spcPct val="20000"/>
              </a:spcBef>
              <a:spcAft>
                <a:spcPts val="0"/>
              </a:spcAft>
              <a:buClrTx/>
              <a:buSzPct val="90000"/>
              <a:buFont typeface="Arial" pitchFamily="34" charset="0"/>
              <a:buNone/>
              <a:tabLst/>
              <a:defRPr lang="en-US" sz="1961" kern="1200" spc="-70" baseline="0" dirty="0" smtClean="0">
                <a:gradFill>
                  <a:gsLst>
                    <a:gs pos="1250">
                      <a:schemeClr val="tx1"/>
                    </a:gs>
                    <a:gs pos="100000">
                      <a:schemeClr val="tx1"/>
                    </a:gs>
                  </a:gsLst>
                  <a:lin ang="5400000" scaled="0"/>
                </a:gradFill>
                <a:latin typeface="+mn-lt"/>
                <a:ea typeface="+mn-ea"/>
                <a:cs typeface="+mn-cs"/>
              </a:defRPr>
            </a:lvl4pPr>
            <a:lvl5pPr marL="687390" marR="0" indent="0" algn="l" defTabSz="914367" rtl="0" eaLnBrk="1" fontAlgn="auto" latinLnBrk="0" hangingPunct="1">
              <a:lnSpc>
                <a:spcPct val="90000"/>
              </a:lnSpc>
              <a:spcBef>
                <a:spcPct val="20000"/>
              </a:spcBef>
              <a:spcAft>
                <a:spcPts val="0"/>
              </a:spcAft>
              <a:buClrTx/>
              <a:buSzPct val="90000"/>
              <a:buFont typeface="Arial" pitchFamily="34" charset="0"/>
              <a:buNone/>
              <a:tabLst/>
              <a:defRPr lang="en-US" sz="1961" kern="1200" spc="-70" baseline="0" dirty="0">
                <a:gradFill>
                  <a:gsLst>
                    <a:gs pos="1250">
                      <a:schemeClr val="tx1"/>
                    </a:gs>
                    <a:gs pos="100000">
                      <a:schemeClr val="tx1"/>
                    </a:gs>
                  </a:gsLst>
                  <a:lin ang="5400000" scaled="0"/>
                </a:gradFill>
                <a:latin typeface="+mn-lt"/>
                <a:ea typeface="+mn-ea"/>
                <a:cs typeface="+mn-cs"/>
              </a:defRPr>
            </a:lvl5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marL="0" marR="0" lvl="1"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Fifth level</a:t>
            </a:r>
            <a:endParaRPr lang="en-US" dirty="0"/>
          </a:p>
        </p:txBody>
      </p:sp>
      <p:sp>
        <p:nvSpPr>
          <p:cNvPr id="5" name="TextBox 7"/>
          <p:cNvSpPr txBox="1"/>
          <p:nvPr/>
        </p:nvSpPr>
        <p:spPr>
          <a:xfrm>
            <a:off x="4161400" y="6593488"/>
            <a:ext cx="3869200" cy="16597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78" spc="150" dirty="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2423903696"/>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7839895"/>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chemeClr val="accent1"/>
        </a:solidFill>
        <a:effectLst/>
      </p:bgPr>
    </p:bg>
    <p:spTree>
      <p:nvGrpSpPr>
        <p:cNvPr id="1" name=""/>
        <p:cNvGrpSpPr/>
        <p:nvPr/>
      </p:nvGrpSpPr>
      <p:grpSpPr>
        <a:xfrm>
          <a:off x="0" y="0"/>
          <a:ext cx="0" cy="0"/>
          <a:chOff x="0" y="0"/>
          <a:chExt cx="0" cy="0"/>
        </a:xfrm>
      </p:grpSpPr>
      <p:sp>
        <p:nvSpPr>
          <p:cNvPr id="10" name="Rectangle 9"/>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2"/>
          <a:stretch>
            <a:fillRect/>
          </a:stretch>
        </p:blipFill>
        <p:spPr>
          <a:xfrm>
            <a:off x="453192" y="6087890"/>
            <a:ext cx="1427788" cy="304828"/>
          </a:xfrm>
          <a:prstGeom prst="rect">
            <a:avLst/>
          </a:prstGeom>
        </p:spPr>
      </p:pic>
      <p:pic>
        <p:nvPicPr>
          <p:cNvPr id="16" name="Picture 15"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8" name="Title 1"/>
          <p:cNvSpPr>
            <a:spLocks noGrp="1"/>
          </p:cNvSpPr>
          <p:nvPr>
            <p:ph type="title" hasCustomPrompt="1"/>
          </p:nvPr>
        </p:nvSpPr>
        <p:spPr bwMode="white">
          <a:xfrm>
            <a:off x="269302" y="1646860"/>
            <a:ext cx="8964185"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9" name="Text Placeholder 4"/>
          <p:cNvSpPr>
            <a:spLocks noGrp="1"/>
          </p:cNvSpPr>
          <p:nvPr>
            <p:ph type="body" sz="quarter" idx="12" hasCustomPrompt="1"/>
          </p:nvPr>
        </p:nvSpPr>
        <p:spPr bwMode="white">
          <a:xfrm>
            <a:off x="269301" y="3441247"/>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501532766"/>
      </p:ext>
    </p:extLst>
  </p:cSld>
  <p:clrMapOvr>
    <a:overrideClrMapping bg1="dk1" tx1="lt1" bg2="dk2" tx2="lt2" accent1="accent1" accent2="accent2" accent3="accent3" accent4="accent4" accent5="accent5" accent6="accent6" hlink="hlink" folHlink="folHlink"/>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75053979"/>
      </p:ext>
    </p:extLst>
  </p:cSld>
  <p:clrMapOvr>
    <a:overrideClrMapping bg1="lt1" tx1="dk1" bg2="lt2" tx2="dk2" accent1="accent1" accent2="accent2" accent3="accent3" accent4="accent4" accent5="accent5" accent6="accent6" hlink="hlink" folHlink="folHlink"/>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and Content">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61587058"/>
      </p:ext>
    </p:extLst>
  </p:cSld>
  <p:clrMapOvr>
    <a:overrideClrMapping bg1="lt1" tx1="dk1" bg2="lt2" tx2="dk2" accent1="accent1" accent2="accent2" accent3="accent3" accent4="accent4" accent5="accent5" accent6="accent6" hlink="hlink" folHlink="folHlink"/>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86639014"/>
      </p:ext>
    </p:extLst>
  </p:cSld>
  <p:clrMapOvr>
    <a:overrideClrMapping bg1="lt1" tx1="dk1" bg2="lt2" tx2="dk2" accent1="accent1" accent2="accent2" accent3="accent3" accent4="accent4" accent5="accent5" accent6="accent6" hlink="hlink" folHlink="folHlink"/>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wo Column Bullet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15377407"/>
      </p:ext>
    </p:extLst>
  </p:cSld>
  <p:clrMapOvr>
    <a:overrideClrMapping bg1="lt1" tx1="dk1" bg2="lt2" tx2="dk2" accent1="accent1" accent2="accent2" accent3="accent3" accent4="accent4" accent5="accent5" accent6="accent6" hlink="hlink" folHlink="folHlink"/>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Only">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849657215"/>
      </p:ext>
    </p:extLst>
  </p:cSld>
  <p:clrMapOvr>
    <a:overrideClrMapping bg1="lt1" tx1="dk1" bg2="lt2" tx2="dk2" accent1="accent1" accent2="accent2" accent3="accent3" accent4="accent4" accent5="accent5" accent6="accent6" hlink="hlink" folHlink="folHlink"/>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Customer Evidence Slide">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8584">
                      <a:schemeClr val="tx2"/>
                    </a:gs>
                    <a:gs pos="57000">
                      <a:schemeClr val="tx2"/>
                    </a:gs>
                  </a:gsLst>
                  <a:lin ang="5400000" scaled="0"/>
                </a:gradFill>
              </a:defRPr>
            </a:lvl1pPr>
          </a:lstStyle>
          <a:p>
            <a:r>
              <a:rPr lang="en-US" dirty="0"/>
              <a:t>Customer evidence slide</a:t>
            </a:r>
          </a:p>
        </p:txBody>
      </p:sp>
      <p:sp>
        <p:nvSpPr>
          <p:cNvPr id="4" name="Picture Placeholder 3"/>
          <p:cNvSpPr>
            <a:spLocks noGrp="1"/>
          </p:cNvSpPr>
          <p:nvPr>
            <p:ph type="pic" sz="quarter" idx="10"/>
          </p:nvPr>
        </p:nvSpPr>
        <p:spPr bwMode="gray">
          <a:xfrm>
            <a:off x="269239" y="1406078"/>
            <a:ext cx="5378549" cy="1791549"/>
          </a:xfrm>
          <a:blipFill>
            <a:blip r:embed="rId2"/>
            <a:stretch>
              <a:fillRect/>
            </a:stretch>
          </a:blipFill>
        </p:spPr>
        <p:txBody>
          <a:bodyPr lIns="182880" tIns="146304" rIns="182880" bIns="146304">
            <a:noAutofit/>
          </a:bodyPr>
          <a:lstStyle>
            <a:lvl1pPr marL="0" indent="0">
              <a:buNone/>
              <a:defRPr lang="en-US" sz="2353" kern="1200" spc="0" baseline="0" dirty="0">
                <a:noFill/>
                <a:latin typeface="+mn-lt"/>
                <a:ea typeface="+mn-ea"/>
                <a:cs typeface="+mn-cs"/>
              </a:defRPr>
            </a:lvl1pPr>
            <a:lvl2pPr>
              <a:defRPr lang="en-US" sz="2353"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dirty="0"/>
              <a:t>Click icon to add picture</a:t>
            </a:r>
          </a:p>
        </p:txBody>
      </p:sp>
      <p:sp>
        <p:nvSpPr>
          <p:cNvPr id="5" name="Rectangle 4"/>
          <p:cNvSpPr/>
          <p:nvPr userDrawn="1"/>
        </p:nvSpPr>
        <p:spPr bwMode="auto">
          <a:xfrm>
            <a:off x="6095999" y="4773828"/>
            <a:ext cx="5829081" cy="179310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5439">
                    <a:srgbClr val="F8F8F8"/>
                  </a:gs>
                  <a:gs pos="10000">
                    <a:srgbClr val="F8F8F8"/>
                  </a:gs>
                </a:gsLst>
                <a:lin ang="5400000" scaled="0"/>
              </a:gradFill>
            </a:endParaRPr>
          </a:p>
        </p:txBody>
      </p:sp>
      <p:sp>
        <p:nvSpPr>
          <p:cNvPr id="6" name="Picture Placeholder 3"/>
          <p:cNvSpPr>
            <a:spLocks noGrp="1"/>
          </p:cNvSpPr>
          <p:nvPr>
            <p:ph type="pic" sz="quarter" idx="11" hasCustomPrompt="1"/>
          </p:nvPr>
        </p:nvSpPr>
        <p:spPr bwMode="gray">
          <a:xfrm>
            <a:off x="6096000" y="1406078"/>
            <a:ext cx="5826762" cy="3366196"/>
          </a:xfrm>
          <a:blipFill>
            <a:blip r:embed="rId3"/>
            <a:stretch>
              <a:fillRect/>
            </a:stretch>
          </a:blipFill>
        </p:spPr>
        <p:txBody>
          <a:bodyPr lIns="182880" tIns="146304" rIns="182880" bIns="146304">
            <a:noAutofit/>
          </a:bodyPr>
          <a:lstStyle>
            <a:lvl1pPr marL="0" indent="0">
              <a:buNone/>
              <a:defRPr lang="en-US" sz="2353" kern="1200" spc="0" baseline="0" dirty="0">
                <a:gradFill>
                  <a:gsLst>
                    <a:gs pos="1250">
                      <a:schemeClr val="tx1"/>
                    </a:gs>
                    <a:gs pos="100000">
                      <a:schemeClr val="tx1"/>
                    </a:gs>
                  </a:gsLst>
                  <a:lin ang="5400000" scaled="0"/>
                </a:gradFill>
                <a:latin typeface="+mn-lt"/>
                <a:ea typeface="+mn-ea"/>
                <a:cs typeface="+mn-cs"/>
              </a:defRPr>
            </a:lvl1pPr>
            <a:lvl2pPr algn="ctr">
              <a:defRPr lang="en-US" sz="2353"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dirty="0"/>
              <a:t>Your image here</a:t>
            </a:r>
          </a:p>
        </p:txBody>
      </p:sp>
      <p:cxnSp>
        <p:nvCxnSpPr>
          <p:cNvPr id="7" name="Straight Connector 6"/>
          <p:cNvCxnSpPr/>
          <p:nvPr userDrawn="1"/>
        </p:nvCxnSpPr>
        <p:spPr>
          <a:xfrm>
            <a:off x="5871894" y="1801029"/>
            <a:ext cx="0" cy="4662019"/>
          </a:xfrm>
          <a:prstGeom prst="line">
            <a:avLst/>
          </a:prstGeom>
          <a:ln w="3175">
            <a:solidFill>
              <a:schemeClr val="tx1">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269239" y="3197079"/>
            <a:ext cx="5378549" cy="3369853"/>
          </a:xfrm>
        </p:spPr>
        <p:txBody>
          <a:bodyPr lIns="182880" tIns="146304" rIns="182880" bIns="146304">
            <a:noAutofit/>
          </a:bodyPr>
          <a:lstStyle>
            <a:lvl1pPr marL="0" indent="0">
              <a:buNone/>
              <a:defRPr sz="2353">
                <a:latin typeface="+mn-lt"/>
              </a:defRPr>
            </a:lvl1pPr>
          </a:lstStyle>
          <a:p>
            <a:pPr lvl="0"/>
            <a:r>
              <a:rPr lang="en-US"/>
              <a:t>Edit Master text styles</a:t>
            </a:r>
          </a:p>
        </p:txBody>
      </p:sp>
      <p:sp>
        <p:nvSpPr>
          <p:cNvPr id="15" name="Text Placeholder 14"/>
          <p:cNvSpPr>
            <a:spLocks noGrp="1"/>
          </p:cNvSpPr>
          <p:nvPr>
            <p:ph type="body" sz="quarter" idx="13"/>
          </p:nvPr>
        </p:nvSpPr>
        <p:spPr>
          <a:xfrm>
            <a:off x="6096001" y="4773828"/>
            <a:ext cx="5826761" cy="1791549"/>
          </a:xfrm>
        </p:spPr>
        <p:txBody>
          <a:bodyPr lIns="182880" tIns="146304" rIns="182880" bIns="146304" anchor="ctr">
            <a:noAutofit/>
          </a:bodyPr>
          <a:lstStyle>
            <a:lvl1pPr marL="0" indent="0" algn="ctr">
              <a:buNone/>
              <a:defRPr sz="3137">
                <a:gradFill>
                  <a:gsLst>
                    <a:gs pos="27434">
                      <a:srgbClr val="FFFFFF"/>
                    </a:gs>
                    <a:gs pos="54000">
                      <a:srgbClr val="FFFFFF"/>
                    </a:gs>
                  </a:gsLst>
                  <a:lin ang="5400000" scaled="0"/>
                </a:gradFill>
                <a:latin typeface="+mj-lt"/>
              </a:defRPr>
            </a:lvl1pPr>
          </a:lstStyle>
          <a:p>
            <a:pPr lvl="0"/>
            <a:r>
              <a:rPr lang="en-US"/>
              <a:t>Edit Master text styles</a:t>
            </a:r>
          </a:p>
        </p:txBody>
      </p:sp>
    </p:spTree>
    <p:extLst>
      <p:ext uri="{BB962C8B-B14F-4D97-AF65-F5344CB8AC3E}">
        <p14:creationId xmlns:p14="http://schemas.microsoft.com/office/powerpoint/2010/main" val="1959658069"/>
      </p:ext>
    </p:extLst>
  </p:cSld>
  <p:clrMapOvr>
    <a:overrideClrMapping bg1="lt1" tx1="dk1" bg2="lt2" tx2="dk2" accent1="accent1" accent2="accent2" accent3="accent3" accent4="accent4" accent5="accent5" accent6="accent6" hlink="hlink" folHlink="folHlink"/>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066548" cy="1158793"/>
          </a:xfrm>
          <a:noFill/>
        </p:spPr>
        <p:txBody>
          <a:bodyPr wrap="square" tIns="91440" bIns="91440" anchor="t" anchorCtr="0">
            <a:spAutoFit/>
          </a:bodyPr>
          <a:lstStyle>
            <a:lvl1pPr>
              <a:defRPr sz="7058" spc="-98" baseline="0">
                <a:gradFill>
                  <a:gsLst>
                    <a:gs pos="8850">
                      <a:schemeClr val="tx1"/>
                    </a:gs>
                    <a:gs pos="23894">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8067822" cy="724246"/>
          </a:xfrm>
          <a:noFill/>
        </p:spPr>
        <p:txBody>
          <a:bodyPr wrap="square" lIns="182880" tIns="146304" rIns="182880" bIns="146304">
            <a:spAutoFit/>
          </a:bodyPr>
          <a:lstStyle>
            <a:lvl1pPr marL="0" indent="0">
              <a:spcBef>
                <a:spcPts val="0"/>
              </a:spcBef>
              <a:buNone/>
              <a:defRPr sz="3137" spc="0" baseline="0">
                <a:gradFill>
                  <a:gsLst>
                    <a:gs pos="8850">
                      <a:schemeClr val="tx1"/>
                    </a:gs>
                    <a:gs pos="23894">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564045961"/>
      </p:ext>
    </p:extLst>
  </p:cSld>
  <p:clrMapOvr>
    <a:overrideClrMapping bg1="dk1" tx1="lt1" bg2="dk2" tx2="lt2" accent1="accent1" accent2="accent2" accent3="accent3" accent4="accent4" accent5="accent5" accent6="accent6" hlink="hlink" folHlink="folHlink"/>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110038884"/>
      </p:ext>
    </p:extLst>
  </p:cSld>
  <p:clrMapOvr>
    <a:overrideClrMapping bg1="dk1" tx1="lt1" bg2="dk2" tx2="lt2" accent1="accent1" accent2="accent2" accent3="accent3" accent4="accent4" accent5="accent5" accent6="accent6" hlink="hlink" folHlink="folHlink"/>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50-50 Right Photo Layou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4211879943"/>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8541262"/>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16700480"/>
      </p:ext>
    </p:extLst>
  </p:cSld>
  <p:clrMapOvr>
    <a:overrideClrMapping bg1="lt1" tx1="dk1" bg2="lt2" tx2="dk2" accent1="accent1" accent2="accent2" accent3="accent3" accent4="accent4" accent5="accent5" accent6="accent6" hlink="hlink" folHlink="folHlink"/>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1_Blank">
    <p:bg>
      <p:bgPr>
        <a:solidFill>
          <a:schemeClr val="tx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69238" y="6476787"/>
            <a:ext cx="898127" cy="196093"/>
          </a:xfrm>
          <a:prstGeom prst="rect">
            <a:avLst/>
          </a:prstGeom>
        </p:spPr>
      </p:pic>
    </p:spTree>
    <p:extLst>
      <p:ext uri="{BB962C8B-B14F-4D97-AF65-F5344CB8AC3E}">
        <p14:creationId xmlns:p14="http://schemas.microsoft.com/office/powerpoint/2010/main" val="337599646"/>
      </p:ext>
    </p:extLst>
  </p:cSld>
  <p:clrMapOvr>
    <a:overrideClrMapping bg1="lt1" tx1="dk1" bg2="lt2" tx2="dk2" accent1="accent1" accent2="accent2" accent3="accent3" accent4="accent4" accent5="accent5" accent6="accent6" hlink="hlink" folHlink="folHlink"/>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4273545504"/>
      </p:ext>
    </p:extLst>
  </p:cSld>
  <p:clrMapOvr>
    <a:overrideClrMapping bg1="dk1" tx1="lt1" bg2="dk2" tx2="lt2" accent1="accent1" accent2="accent2" accent3="accent3" accent4="accent4" accent5="accent5" accent6="accent6" hlink="hlink" folHlink="folHlink"/>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2_Walkin">
    <p:bg bwMode="gray">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18" name="Picture 17"/>
          <p:cNvPicPr>
            <a:picLocks noChangeAspect="1"/>
          </p:cNvPicPr>
          <p:nvPr userDrawn="1"/>
        </p:nvPicPr>
        <p:blipFill>
          <a:blip r:embed="rId2"/>
          <a:stretch>
            <a:fillRect/>
          </a:stretch>
        </p:blipFill>
        <p:spPr>
          <a:xfrm>
            <a:off x="-241655" y="1927276"/>
            <a:ext cx="7744259" cy="2106897"/>
          </a:xfrm>
          <a:prstGeom prst="rect">
            <a:avLst/>
          </a:prstGeom>
        </p:spPr>
      </p:pic>
      <p:sp>
        <p:nvSpPr>
          <p:cNvPr id="6" name="Rectangle 5"/>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3"/>
          <a:stretch>
            <a:fillRect/>
          </a:stretch>
        </p:blipFill>
        <p:spPr>
          <a:xfrm>
            <a:off x="453192" y="6087890"/>
            <a:ext cx="1427788" cy="304828"/>
          </a:xfrm>
          <a:prstGeom prst="rect">
            <a:avLst/>
          </a:prstGeom>
        </p:spPr>
      </p:pic>
    </p:spTree>
    <p:extLst>
      <p:ext uri="{BB962C8B-B14F-4D97-AF65-F5344CB8AC3E}">
        <p14:creationId xmlns:p14="http://schemas.microsoft.com/office/powerpoint/2010/main" val="20023923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chemeClr val="accent1"/>
        </a:solidFill>
        <a:effectLst/>
      </p:bgPr>
    </p:bg>
    <p:spTree>
      <p:nvGrpSpPr>
        <p:cNvPr id="1" name=""/>
        <p:cNvGrpSpPr/>
        <p:nvPr/>
      </p:nvGrpSpPr>
      <p:grpSpPr>
        <a:xfrm>
          <a:off x="0" y="0"/>
          <a:ext cx="0" cy="0"/>
          <a:chOff x="0" y="0"/>
          <a:chExt cx="0" cy="0"/>
        </a:xfrm>
      </p:grpSpPr>
      <p:sp>
        <p:nvSpPr>
          <p:cNvPr id="10" name="Rectangle 9"/>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2"/>
          <a:stretch>
            <a:fillRect/>
          </a:stretch>
        </p:blipFill>
        <p:spPr>
          <a:xfrm>
            <a:off x="453192" y="6087890"/>
            <a:ext cx="1427788" cy="304828"/>
          </a:xfrm>
          <a:prstGeom prst="rect">
            <a:avLst/>
          </a:prstGeom>
        </p:spPr>
      </p:pic>
      <p:pic>
        <p:nvPicPr>
          <p:cNvPr id="16" name="Picture 15"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8" name="Title 1"/>
          <p:cNvSpPr>
            <a:spLocks noGrp="1"/>
          </p:cNvSpPr>
          <p:nvPr>
            <p:ph type="title" hasCustomPrompt="1"/>
          </p:nvPr>
        </p:nvSpPr>
        <p:spPr bwMode="white">
          <a:xfrm>
            <a:off x="269302" y="1646860"/>
            <a:ext cx="8964185"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9" name="Text Placeholder 4"/>
          <p:cNvSpPr>
            <a:spLocks noGrp="1"/>
          </p:cNvSpPr>
          <p:nvPr>
            <p:ph type="body" sz="quarter" idx="12" hasCustomPrompt="1"/>
          </p:nvPr>
        </p:nvSpPr>
        <p:spPr bwMode="white">
          <a:xfrm>
            <a:off x="269301" y="3441247"/>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9151673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031030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1042634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6729149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6172376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2587968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5_Blank Color 1 Layout">
    <p:spTree>
      <p:nvGrpSpPr>
        <p:cNvPr id="1" name=""/>
        <p:cNvGrpSpPr/>
        <p:nvPr/>
      </p:nvGrpSpPr>
      <p:grpSpPr>
        <a:xfrm>
          <a:off x="0" y="0"/>
          <a:ext cx="0" cy="0"/>
          <a:chOff x="0" y="0"/>
          <a:chExt cx="0" cy="0"/>
        </a:xfrm>
      </p:grpSpPr>
      <p:sp>
        <p:nvSpPr>
          <p:cNvPr id="6" name="top right small rectangle"/>
          <p:cNvSpPr/>
          <p:nvPr userDrawn="1"/>
        </p:nvSpPr>
        <p:spPr bwMode="auto">
          <a:xfrm>
            <a:off x="0" y="0"/>
            <a:ext cx="12192000" cy="6858000"/>
          </a:xfrm>
          <a:prstGeom prst="rect">
            <a:avLst/>
          </a:prstGeom>
          <a:solidFill>
            <a:srgbClr val="002050"/>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04" tIns="45703" rIns="91404" bIns="45703" numCol="1"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1" name="Rectangle 2"/>
          <p:cNvSpPr>
            <a:spLocks noChangeArrowheads="1"/>
          </p:cNvSpPr>
          <p:nvPr userDrawn="1"/>
        </p:nvSpPr>
        <p:spPr bwMode="auto">
          <a:xfrm>
            <a:off x="530087" y="5960743"/>
            <a:ext cx="11078818" cy="738664"/>
          </a:xfrm>
          <a:prstGeom prst="rect">
            <a:avLst/>
          </a:prstGeom>
          <a:noFill/>
          <a:ln w="9525">
            <a:noFill/>
            <a:miter lim="800000"/>
            <a:headEnd/>
            <a:tailEnd/>
          </a:ln>
        </p:spPr>
        <p:txBody>
          <a:bodyPr wrap="square">
            <a:spAutoFit/>
          </a:bodyPr>
          <a:lstStyle/>
          <a:p>
            <a:pPr marL="0" lvl="1" defTabSz="914088">
              <a:defRPr/>
            </a:pPr>
            <a:r>
              <a:rPr lang="en-US" sz="1050" dirty="0">
                <a:solidFill>
                  <a:schemeClr val="bg1">
                    <a:lumMod val="85000"/>
                  </a:schemeClr>
                </a:solidFill>
              </a:rPr>
              <a:t>©2014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l="9719"/>
          <a:stretch/>
        </p:blipFill>
        <p:spPr>
          <a:xfrm>
            <a:off x="530087" y="2940117"/>
            <a:ext cx="5473148" cy="2229412"/>
          </a:xfrm>
          <a:prstGeom prst="rect">
            <a:avLst/>
          </a:prstGeom>
        </p:spPr>
      </p:pic>
    </p:spTree>
    <p:extLst>
      <p:ext uri="{BB962C8B-B14F-4D97-AF65-F5344CB8AC3E}">
        <p14:creationId xmlns:p14="http://schemas.microsoft.com/office/powerpoint/2010/main" val="2667837224"/>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9644930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9403344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0194946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85596982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Customer Evidence Slide">
    <p:bg bwMode="gray">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8584">
                      <a:schemeClr val="tx2"/>
                    </a:gs>
                    <a:gs pos="57000">
                      <a:schemeClr val="tx2"/>
                    </a:gs>
                  </a:gsLst>
                  <a:lin ang="5400000" scaled="0"/>
                </a:gradFill>
              </a:defRPr>
            </a:lvl1pPr>
          </a:lstStyle>
          <a:p>
            <a:r>
              <a:rPr lang="en-US" dirty="0"/>
              <a:t>Customer evidence slide</a:t>
            </a:r>
          </a:p>
        </p:txBody>
      </p:sp>
      <p:sp>
        <p:nvSpPr>
          <p:cNvPr id="4" name="Picture Placeholder 3"/>
          <p:cNvSpPr>
            <a:spLocks noGrp="1"/>
          </p:cNvSpPr>
          <p:nvPr>
            <p:ph type="pic" sz="quarter" idx="10"/>
          </p:nvPr>
        </p:nvSpPr>
        <p:spPr bwMode="gray">
          <a:xfrm>
            <a:off x="269239" y="1406078"/>
            <a:ext cx="5378549" cy="1791549"/>
          </a:xfrm>
          <a:blipFill>
            <a:blip r:embed="rId2"/>
            <a:stretch>
              <a:fillRect/>
            </a:stretch>
          </a:blipFill>
        </p:spPr>
        <p:txBody>
          <a:bodyPr lIns="182880" tIns="146304" rIns="182880" bIns="146304">
            <a:noAutofit/>
          </a:bodyPr>
          <a:lstStyle>
            <a:lvl1pPr marL="0" indent="0">
              <a:buNone/>
              <a:defRPr lang="en-US" sz="2353" kern="1200" spc="0" baseline="0" dirty="0">
                <a:noFill/>
                <a:latin typeface="+mn-lt"/>
                <a:ea typeface="+mn-ea"/>
                <a:cs typeface="+mn-cs"/>
              </a:defRPr>
            </a:lvl1pPr>
            <a:lvl2pPr>
              <a:defRPr lang="en-US" sz="2353"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dirty="0"/>
              <a:t>Click icon to add picture</a:t>
            </a:r>
          </a:p>
        </p:txBody>
      </p:sp>
      <p:sp>
        <p:nvSpPr>
          <p:cNvPr id="5" name="Rectangle 4"/>
          <p:cNvSpPr/>
          <p:nvPr userDrawn="1"/>
        </p:nvSpPr>
        <p:spPr bwMode="auto">
          <a:xfrm>
            <a:off x="6095999" y="4773828"/>
            <a:ext cx="5829081" cy="179310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5439">
                    <a:srgbClr val="F8F8F8"/>
                  </a:gs>
                  <a:gs pos="10000">
                    <a:srgbClr val="F8F8F8"/>
                  </a:gs>
                </a:gsLst>
                <a:lin ang="5400000" scaled="0"/>
              </a:gradFill>
            </a:endParaRPr>
          </a:p>
        </p:txBody>
      </p:sp>
      <p:sp>
        <p:nvSpPr>
          <p:cNvPr id="6" name="Picture Placeholder 3"/>
          <p:cNvSpPr>
            <a:spLocks noGrp="1"/>
          </p:cNvSpPr>
          <p:nvPr>
            <p:ph type="pic" sz="quarter" idx="11" hasCustomPrompt="1"/>
          </p:nvPr>
        </p:nvSpPr>
        <p:spPr bwMode="gray">
          <a:xfrm>
            <a:off x="6096000" y="1406078"/>
            <a:ext cx="5826762" cy="3366196"/>
          </a:xfrm>
          <a:blipFill>
            <a:blip r:embed="rId3"/>
            <a:stretch>
              <a:fillRect/>
            </a:stretch>
          </a:blipFill>
        </p:spPr>
        <p:txBody>
          <a:bodyPr lIns="182880" tIns="146304" rIns="182880" bIns="146304">
            <a:noAutofit/>
          </a:bodyPr>
          <a:lstStyle>
            <a:lvl1pPr marL="0" indent="0">
              <a:buNone/>
              <a:defRPr lang="en-US" sz="2353" kern="1200" spc="0" baseline="0" dirty="0">
                <a:gradFill>
                  <a:gsLst>
                    <a:gs pos="1250">
                      <a:schemeClr val="tx1"/>
                    </a:gs>
                    <a:gs pos="100000">
                      <a:schemeClr val="tx1"/>
                    </a:gs>
                  </a:gsLst>
                  <a:lin ang="5400000" scaled="0"/>
                </a:gradFill>
                <a:latin typeface="+mn-lt"/>
                <a:ea typeface="+mn-ea"/>
                <a:cs typeface="+mn-cs"/>
              </a:defRPr>
            </a:lvl1pPr>
            <a:lvl2pPr algn="ctr">
              <a:defRPr lang="en-US" sz="2353"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dirty="0"/>
              <a:t>Your image here</a:t>
            </a:r>
          </a:p>
        </p:txBody>
      </p:sp>
      <p:cxnSp>
        <p:nvCxnSpPr>
          <p:cNvPr id="7" name="Straight Connector 6"/>
          <p:cNvCxnSpPr/>
          <p:nvPr userDrawn="1"/>
        </p:nvCxnSpPr>
        <p:spPr>
          <a:xfrm>
            <a:off x="5871894" y="1801029"/>
            <a:ext cx="0" cy="4662019"/>
          </a:xfrm>
          <a:prstGeom prst="line">
            <a:avLst/>
          </a:prstGeom>
          <a:ln w="3175">
            <a:solidFill>
              <a:schemeClr val="tx1">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269239" y="3197079"/>
            <a:ext cx="5378549" cy="3369853"/>
          </a:xfrm>
        </p:spPr>
        <p:txBody>
          <a:bodyPr lIns="182880" tIns="146304" rIns="182880" bIns="146304">
            <a:noAutofit/>
          </a:bodyPr>
          <a:lstStyle>
            <a:lvl1pPr marL="0" indent="0">
              <a:buNone/>
              <a:defRPr sz="2353">
                <a:latin typeface="+mn-lt"/>
              </a:defRPr>
            </a:lvl1pPr>
          </a:lstStyle>
          <a:p>
            <a:pPr lvl="0"/>
            <a:r>
              <a:rPr lang="en-US"/>
              <a:t>Edit Master text styles</a:t>
            </a:r>
          </a:p>
        </p:txBody>
      </p:sp>
      <p:sp>
        <p:nvSpPr>
          <p:cNvPr id="15" name="Text Placeholder 14"/>
          <p:cNvSpPr>
            <a:spLocks noGrp="1"/>
          </p:cNvSpPr>
          <p:nvPr>
            <p:ph type="body" sz="quarter" idx="13"/>
          </p:nvPr>
        </p:nvSpPr>
        <p:spPr>
          <a:xfrm>
            <a:off x="6096001" y="4773828"/>
            <a:ext cx="5826761" cy="1791549"/>
          </a:xfrm>
        </p:spPr>
        <p:txBody>
          <a:bodyPr lIns="182880" tIns="146304" rIns="182880" bIns="146304" anchor="ctr">
            <a:noAutofit/>
          </a:bodyPr>
          <a:lstStyle>
            <a:lvl1pPr marL="0" indent="0" algn="ctr">
              <a:buNone/>
              <a:defRPr sz="3137">
                <a:gradFill>
                  <a:gsLst>
                    <a:gs pos="27434">
                      <a:srgbClr val="FFFFFF"/>
                    </a:gs>
                    <a:gs pos="54000">
                      <a:srgbClr val="FFFFFF"/>
                    </a:gs>
                  </a:gsLst>
                  <a:lin ang="5400000" scaled="0"/>
                </a:gradFill>
                <a:latin typeface="+mj-lt"/>
              </a:defRPr>
            </a:lvl1pPr>
          </a:lstStyle>
          <a:p>
            <a:pPr lvl="0"/>
            <a:r>
              <a:rPr lang="en-US"/>
              <a:t>Edit Master text styles</a:t>
            </a:r>
          </a:p>
        </p:txBody>
      </p:sp>
    </p:spTree>
    <p:extLst>
      <p:ext uri="{BB962C8B-B14F-4D97-AF65-F5344CB8AC3E}">
        <p14:creationId xmlns:p14="http://schemas.microsoft.com/office/powerpoint/2010/main" val="389821915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066548" cy="1158793"/>
          </a:xfrm>
          <a:noFill/>
        </p:spPr>
        <p:txBody>
          <a:bodyPr wrap="square" tIns="91440" bIns="91440" anchor="t" anchorCtr="0">
            <a:spAutoFit/>
          </a:bodyPr>
          <a:lstStyle>
            <a:lvl1pPr>
              <a:defRPr sz="7058" spc="-98" baseline="0">
                <a:gradFill>
                  <a:gsLst>
                    <a:gs pos="8850">
                      <a:schemeClr val="tx1"/>
                    </a:gs>
                    <a:gs pos="23894">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8067822" cy="724246"/>
          </a:xfrm>
          <a:noFill/>
        </p:spPr>
        <p:txBody>
          <a:bodyPr wrap="square" lIns="182880" tIns="146304" rIns="182880" bIns="146304">
            <a:spAutoFit/>
          </a:bodyPr>
          <a:lstStyle>
            <a:lvl1pPr marL="0" indent="0">
              <a:spcBef>
                <a:spcPts val="0"/>
              </a:spcBef>
              <a:buNone/>
              <a:defRPr sz="3137" spc="0" baseline="0">
                <a:gradFill>
                  <a:gsLst>
                    <a:gs pos="8850">
                      <a:schemeClr val="tx1"/>
                    </a:gs>
                    <a:gs pos="23894">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2665476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067822" cy="1158793"/>
          </a:xfrm>
          <a:noFill/>
        </p:spPr>
        <p:txBody>
          <a:bodyPr wrap="square" tIns="91440" bIns="91440" anchor="t" anchorCtr="0">
            <a:spAutoFit/>
          </a:bodyPr>
          <a:lstStyle>
            <a:lvl1pPr>
              <a:defRPr sz="7058" spc="-98" baseline="0">
                <a:gradFill>
                  <a:gsLst>
                    <a:gs pos="10619">
                      <a:schemeClr val="tx1"/>
                    </a:gs>
                    <a:gs pos="26549">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38014389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03769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264041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426524536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
        <p:nvSpPr>
          <p:cNvPr id="9" name="Subtitle 2"/>
          <p:cNvSpPr txBox="1">
            <a:spLocks/>
          </p:cNvSpPr>
          <p:nvPr userDrawn="1"/>
        </p:nvSpPr>
        <p:spPr>
          <a:xfrm>
            <a:off x="8738733" y="2685050"/>
            <a:ext cx="2241224" cy="2355337"/>
          </a:xfrm>
          <a:prstGeom prst="rect">
            <a:avLst/>
          </a:prstGeom>
        </p:spPr>
        <p:txBody>
          <a:bodyPr vert="horz" lIns="91409" tIns="45705" rIns="91409" bIns="45705" rtlCol="0" anchor="ctr" anchorCtr="0">
            <a:normAutofit/>
          </a:bodyPr>
          <a:lstStyle>
            <a:lvl1pPr marL="0" indent="0" algn="l" defTabSz="914052" rtl="0" eaLnBrk="1" latinLnBrk="0" hangingPunct="1">
              <a:lnSpc>
                <a:spcPct val="100000"/>
              </a:lnSpc>
              <a:spcBef>
                <a:spcPts val="0"/>
              </a:spcBef>
              <a:buSzPct val="90000"/>
              <a:buFont typeface="Arial" pitchFamily="34" charset="0"/>
              <a:buNone/>
              <a:defRPr lang="en-US" sz="1800" b="1" kern="1200" spc="-30" baseline="0" dirty="0">
                <a:gradFill>
                  <a:gsLst>
                    <a:gs pos="1250">
                      <a:srgbClr val="FFFFFF"/>
                    </a:gs>
                    <a:gs pos="6250">
                      <a:srgbClr val="FFFFFF"/>
                    </a:gs>
                  </a:gsLst>
                  <a:lin ang="5400000" scaled="0"/>
                </a:gradFill>
                <a:latin typeface="Segoe UI" pitchFamily="34" charset="0"/>
                <a:ea typeface="Segoe UI" pitchFamily="34" charset="0"/>
                <a:cs typeface="Segoe UI" pitchFamily="34" charset="0"/>
              </a:defRPr>
            </a:lvl1pPr>
            <a:lvl2pPr marL="457044" indent="0" algn="ctr" defTabSz="914088" rtl="0" eaLnBrk="1" latinLnBrk="0" hangingPunct="1">
              <a:spcBef>
                <a:spcPts val="300"/>
              </a:spcBef>
              <a:spcAft>
                <a:spcPts val="300"/>
              </a:spcAft>
              <a:buFont typeface="Arial" pitchFamily="34" charset="0"/>
              <a:buNone/>
              <a:defRPr sz="2800" kern="1200">
                <a:solidFill>
                  <a:schemeClr val="tx1">
                    <a:tint val="75000"/>
                  </a:schemeClr>
                </a:solidFill>
                <a:latin typeface="Segoe UI" pitchFamily="34" charset="0"/>
                <a:ea typeface="Segoe UI" pitchFamily="34" charset="0"/>
                <a:cs typeface="Segoe UI" pitchFamily="34" charset="0"/>
              </a:defRPr>
            </a:lvl2pPr>
            <a:lvl3pPr marL="914088" indent="0" algn="ctr" defTabSz="914088" rtl="0" eaLnBrk="1" latinLnBrk="0" hangingPunct="1">
              <a:spcBef>
                <a:spcPts val="200"/>
              </a:spcBef>
              <a:spcAft>
                <a:spcPts val="200"/>
              </a:spcAft>
              <a:buFont typeface="Arial" pitchFamily="34" charset="0"/>
              <a:buNone/>
              <a:defRPr sz="2400" kern="1200">
                <a:solidFill>
                  <a:schemeClr val="tx1">
                    <a:tint val="75000"/>
                  </a:schemeClr>
                </a:solidFill>
                <a:latin typeface="Segoe UI" pitchFamily="34" charset="0"/>
                <a:ea typeface="Segoe UI" pitchFamily="34" charset="0"/>
                <a:cs typeface="Segoe UI" pitchFamily="34" charset="0"/>
              </a:defRPr>
            </a:lvl3pPr>
            <a:lvl4pPr marL="1371133" indent="0" algn="ctr" defTabSz="914088" rtl="0" eaLnBrk="1" latinLnBrk="0" hangingPunct="1">
              <a:spcBef>
                <a:spcPct val="20000"/>
              </a:spcBef>
              <a:buFont typeface="Arial" pitchFamily="34" charset="0"/>
              <a:buNone/>
              <a:defRPr sz="2000" kern="1200">
                <a:solidFill>
                  <a:schemeClr val="tx1">
                    <a:tint val="75000"/>
                  </a:schemeClr>
                </a:solidFill>
                <a:latin typeface="Segoe UI" pitchFamily="34" charset="0"/>
                <a:ea typeface="Segoe UI" pitchFamily="34" charset="0"/>
                <a:cs typeface="Segoe UI" pitchFamily="34" charset="0"/>
              </a:defRPr>
            </a:lvl4pPr>
            <a:lvl5pPr marL="1828178" indent="0" algn="ctr" defTabSz="914088" rtl="0" eaLnBrk="1" latinLnBrk="0" hangingPunct="1">
              <a:spcBef>
                <a:spcPct val="20000"/>
              </a:spcBef>
              <a:buFont typeface="Arial" pitchFamily="34" charset="0"/>
              <a:buNone/>
              <a:defRPr sz="2000" kern="1200">
                <a:solidFill>
                  <a:schemeClr val="tx1">
                    <a:tint val="75000"/>
                  </a:schemeClr>
                </a:solidFill>
                <a:latin typeface="Segoe UI" pitchFamily="34" charset="0"/>
                <a:ea typeface="Segoe UI" pitchFamily="34" charset="0"/>
                <a:cs typeface="Segoe UI" pitchFamily="34" charset="0"/>
              </a:defRPr>
            </a:lvl5pPr>
            <a:lvl6pPr marL="2285222"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2267"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199311"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6358"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dirty="0"/>
              <a:t>Click to edit Master subtitle style</a:t>
            </a:r>
          </a:p>
        </p:txBody>
      </p:sp>
      <p:sp>
        <p:nvSpPr>
          <p:cNvPr id="13" name="Title 1"/>
          <p:cNvSpPr txBox="1">
            <a:spLocks/>
          </p:cNvSpPr>
          <p:nvPr userDrawn="1"/>
        </p:nvSpPr>
        <p:spPr>
          <a:xfrm>
            <a:off x="193271" y="3376350"/>
            <a:ext cx="8409867" cy="1692617"/>
          </a:xfrm>
          <a:prstGeom prst="rect">
            <a:avLst/>
          </a:prstGeom>
          <a:solidFill>
            <a:srgbClr val="007233"/>
          </a:solidFill>
          <a:effectLst/>
        </p:spPr>
        <p:txBody>
          <a:bodyPr vert="horz" lIns="137160" tIns="137160" rIns="91409" bIns="137160" rtlCol="0" anchor="b" anchorCtr="0">
            <a:noAutofit/>
          </a:bodyPr>
          <a:lstStyle>
            <a:lvl1pPr algn="l" defTabSz="914088" rtl="0" eaLnBrk="1" latinLnBrk="0" hangingPunct="1">
              <a:spcBef>
                <a:spcPct val="0"/>
              </a:spcBef>
              <a:buNone/>
              <a:defRPr lang="en-US" sz="4000" kern="0" dirty="0">
                <a:ln w="3175">
                  <a:noFill/>
                </a:ln>
                <a:gradFill flip="none" rotWithShape="1">
                  <a:gsLst>
                    <a:gs pos="4583">
                      <a:srgbClr val="FFFFFF"/>
                    </a:gs>
                    <a:gs pos="100000">
                      <a:srgbClr val="FFFFFF"/>
                    </a:gs>
                  </a:gsLst>
                  <a:lin ang="5400000" scaled="0"/>
                  <a:tileRect/>
                </a:gradFill>
                <a:latin typeface="Segoe UI" pitchFamily="34" charset="0"/>
                <a:ea typeface="Segoe UI" pitchFamily="34" charset="0"/>
                <a:cs typeface="Segoe UI" pitchFamily="34" charset="0"/>
              </a:defRPr>
            </a:lvl1pPr>
          </a:lstStyle>
          <a:p>
            <a:endParaRPr lang="en-US" sz="4000" dirty="0"/>
          </a:p>
        </p:txBody>
      </p:sp>
      <p:sp>
        <p:nvSpPr>
          <p:cNvPr id="14" name="top right small rectangle"/>
          <p:cNvSpPr/>
          <p:nvPr userDrawn="1"/>
        </p:nvSpPr>
        <p:spPr bwMode="auto">
          <a:xfrm>
            <a:off x="8682790" y="3374967"/>
            <a:ext cx="3257419" cy="1694322"/>
          </a:xfrm>
          <a:prstGeom prst="rect">
            <a:avLst/>
          </a:prstGeom>
          <a:solidFill>
            <a:schemeClr val="tx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04" tIns="45703" rIns="91404" bIns="45703" numCol="1"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15" name="Picture 14"/>
          <p:cNvPicPr>
            <a:picLocks noChangeAspect="1"/>
          </p:cNvPicPr>
          <p:nvPr userDrawn="1"/>
        </p:nvPicPr>
        <p:blipFill rotWithShape="1">
          <a:blip r:embed="rId2" cstate="print">
            <a:extLst>
              <a:ext uri="{28A0092B-C50C-407E-A947-70E740481C1C}">
                <a14:useLocalDpi xmlns:a14="http://schemas.microsoft.com/office/drawing/2010/main" val="0"/>
              </a:ext>
            </a:extLst>
          </a:blip>
          <a:srcRect l="9720" t="16544" r="7275" b="16691"/>
          <a:stretch/>
        </p:blipFill>
        <p:spPr>
          <a:xfrm>
            <a:off x="11181757" y="4821401"/>
            <a:ext cx="740346" cy="218986"/>
          </a:xfrm>
          <a:prstGeom prst="rect">
            <a:avLst/>
          </a:prstGeom>
        </p:spPr>
      </p:pic>
      <p:sp>
        <p:nvSpPr>
          <p:cNvPr id="16" name="Text Placeholder 10"/>
          <p:cNvSpPr>
            <a:spLocks noGrp="1"/>
          </p:cNvSpPr>
          <p:nvPr>
            <p:ph type="body" sz="quarter" idx="10" hasCustomPrompt="1"/>
          </p:nvPr>
        </p:nvSpPr>
        <p:spPr>
          <a:xfrm>
            <a:off x="292101" y="3466407"/>
            <a:ext cx="8215796" cy="1485524"/>
          </a:xfrm>
          <a:prstGeom prst="rect">
            <a:avLst/>
          </a:prstGeom>
        </p:spPr>
        <p:txBody>
          <a:bodyPr anchor="b" anchorCtr="0">
            <a:normAutofit/>
          </a:bodyPr>
          <a:lstStyle>
            <a:lvl1pPr marL="0" indent="0">
              <a:buNone/>
              <a:defRPr sz="3600" b="0" baseline="0">
                <a:solidFill>
                  <a:schemeClr val="bg1"/>
                </a:solidFill>
                <a:latin typeface="Segoe UI Light" panose="020B0502040204020203" pitchFamily="34" charset="0"/>
                <a:cs typeface="Segoe UI Light" panose="020B0502040204020203" pitchFamily="34" charset="0"/>
              </a:defRPr>
            </a:lvl1pPr>
          </a:lstStyle>
          <a:p>
            <a:pPr lvl="0"/>
            <a:r>
              <a:rPr lang="en-US" dirty="0"/>
              <a:t>Module or Section transition style</a:t>
            </a:r>
          </a:p>
        </p:txBody>
      </p:sp>
      <p:sp>
        <p:nvSpPr>
          <p:cNvPr id="11" name="Subtitle 2"/>
          <p:cNvSpPr>
            <a:spLocks noGrp="1"/>
          </p:cNvSpPr>
          <p:nvPr>
            <p:ph type="subTitle" idx="1"/>
          </p:nvPr>
        </p:nvSpPr>
        <p:spPr>
          <a:xfrm>
            <a:off x="193271" y="5132437"/>
            <a:ext cx="8409867" cy="1460779"/>
          </a:xfrm>
          <a:prstGeom prst="rect">
            <a:avLst/>
          </a:prstGeom>
        </p:spPr>
        <p:txBody>
          <a:bodyPr lIns="137160" tIns="137160" rIns="137160" bIns="137160" anchor="b" anchorCtr="0">
            <a:normAutofit/>
          </a:bodyPr>
          <a:lstStyle>
            <a:lvl1pPr marL="0" indent="0" algn="l" defTabSz="914052" rtl="0" eaLnBrk="1" latinLnBrk="0" hangingPunct="1">
              <a:lnSpc>
                <a:spcPct val="100000"/>
              </a:lnSpc>
              <a:spcBef>
                <a:spcPts val="0"/>
              </a:spcBef>
              <a:buSzPct val="90000"/>
              <a:buFont typeface="Arial" pitchFamily="34" charset="0"/>
              <a:buNone/>
              <a:defRPr lang="en-US" sz="2400" b="0" kern="0" spc="0" baseline="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457044" indent="0" algn="ctr">
              <a:buNone/>
              <a:defRPr>
                <a:solidFill>
                  <a:schemeClr val="tx1">
                    <a:tint val="75000"/>
                  </a:schemeClr>
                </a:solidFill>
              </a:defRPr>
            </a:lvl2pPr>
            <a:lvl3pPr marL="914088" indent="0" algn="ctr">
              <a:buNone/>
              <a:defRPr>
                <a:solidFill>
                  <a:schemeClr val="tx1">
                    <a:tint val="75000"/>
                  </a:schemeClr>
                </a:solidFill>
              </a:defRPr>
            </a:lvl3pPr>
            <a:lvl4pPr marL="1371133" indent="0" algn="ctr">
              <a:buNone/>
              <a:defRPr>
                <a:solidFill>
                  <a:schemeClr val="tx1">
                    <a:tint val="75000"/>
                  </a:schemeClr>
                </a:solidFill>
              </a:defRPr>
            </a:lvl4pPr>
            <a:lvl5pPr marL="1828178" indent="0" algn="ctr">
              <a:buNone/>
              <a:defRPr>
                <a:solidFill>
                  <a:schemeClr val="tx1">
                    <a:tint val="75000"/>
                  </a:schemeClr>
                </a:solidFill>
              </a:defRPr>
            </a:lvl5pPr>
            <a:lvl6pPr marL="2285222" indent="0" algn="ctr">
              <a:buNone/>
              <a:defRPr>
                <a:solidFill>
                  <a:schemeClr val="tx1">
                    <a:tint val="75000"/>
                  </a:schemeClr>
                </a:solidFill>
              </a:defRPr>
            </a:lvl6pPr>
            <a:lvl7pPr marL="2742267" indent="0" algn="ctr">
              <a:buNone/>
              <a:defRPr>
                <a:solidFill>
                  <a:schemeClr val="tx1">
                    <a:tint val="75000"/>
                  </a:schemeClr>
                </a:solidFill>
              </a:defRPr>
            </a:lvl7pPr>
            <a:lvl8pPr marL="3199311" indent="0" algn="ctr">
              <a:buNone/>
              <a:defRPr>
                <a:solidFill>
                  <a:schemeClr val="tx1">
                    <a:tint val="75000"/>
                  </a:schemeClr>
                </a:solidFill>
              </a:defRPr>
            </a:lvl8pPr>
            <a:lvl9pPr marL="3656358"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1594463224"/>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063831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7629085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84231189"/>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42057394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691934116"/>
      </p:ext>
    </p:extLst>
  </p:cSld>
  <p:clrMapOvr>
    <a:overrideClrMapping bg1="dk1" tx1="lt1" bg2="dk2" tx2="lt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theme" Target="../theme/theme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slideLayout" Target="../slideLayouts/slideLayout34.xml"/><Relationship Id="rId18" Type="http://schemas.openxmlformats.org/officeDocument/2006/relationships/slideLayout" Target="../slideLayouts/slideLayout39.xml"/><Relationship Id="rId26" Type="http://schemas.openxmlformats.org/officeDocument/2006/relationships/slideLayout" Target="../slideLayouts/slideLayout47.xml"/><Relationship Id="rId3" Type="http://schemas.openxmlformats.org/officeDocument/2006/relationships/slideLayout" Target="../slideLayouts/slideLayout24.xml"/><Relationship Id="rId21" Type="http://schemas.openxmlformats.org/officeDocument/2006/relationships/slideLayout" Target="../slideLayouts/slideLayout42.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17" Type="http://schemas.openxmlformats.org/officeDocument/2006/relationships/slideLayout" Target="../slideLayouts/slideLayout38.xml"/><Relationship Id="rId25" Type="http://schemas.openxmlformats.org/officeDocument/2006/relationships/slideLayout" Target="../slideLayouts/slideLayout46.xml"/><Relationship Id="rId2" Type="http://schemas.openxmlformats.org/officeDocument/2006/relationships/slideLayout" Target="../slideLayouts/slideLayout23.xml"/><Relationship Id="rId16" Type="http://schemas.openxmlformats.org/officeDocument/2006/relationships/slideLayout" Target="../slideLayouts/slideLayout37.xml"/><Relationship Id="rId20" Type="http://schemas.openxmlformats.org/officeDocument/2006/relationships/slideLayout" Target="../slideLayouts/slideLayout41.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24" Type="http://schemas.openxmlformats.org/officeDocument/2006/relationships/slideLayout" Target="../slideLayouts/slideLayout45.xml"/><Relationship Id="rId5" Type="http://schemas.openxmlformats.org/officeDocument/2006/relationships/slideLayout" Target="../slideLayouts/slideLayout26.xml"/><Relationship Id="rId15" Type="http://schemas.openxmlformats.org/officeDocument/2006/relationships/slideLayout" Target="../slideLayouts/slideLayout36.xml"/><Relationship Id="rId23" Type="http://schemas.openxmlformats.org/officeDocument/2006/relationships/slideLayout" Target="../slideLayouts/slideLayout44.xml"/><Relationship Id="rId10" Type="http://schemas.openxmlformats.org/officeDocument/2006/relationships/slideLayout" Target="../slideLayouts/slideLayout31.xml"/><Relationship Id="rId19" Type="http://schemas.openxmlformats.org/officeDocument/2006/relationships/slideLayout" Target="../slideLayouts/slideLayout40.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slideLayout" Target="../slideLayouts/slideLayout35.xml"/><Relationship Id="rId22" Type="http://schemas.openxmlformats.org/officeDocument/2006/relationships/slideLayout" Target="../slideLayouts/slideLayout43.xml"/><Relationship Id="rId27"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5.xml"/><Relationship Id="rId13" Type="http://schemas.openxmlformats.org/officeDocument/2006/relationships/theme" Target="../theme/theme4.xml"/><Relationship Id="rId18" Type="http://schemas.openxmlformats.org/officeDocument/2006/relationships/image" Target="../media/image8.png"/><Relationship Id="rId3" Type="http://schemas.openxmlformats.org/officeDocument/2006/relationships/slideLayout" Target="../slideLayouts/slideLayout50.xml"/><Relationship Id="rId7" Type="http://schemas.openxmlformats.org/officeDocument/2006/relationships/slideLayout" Target="../slideLayouts/slideLayout54.xml"/><Relationship Id="rId12" Type="http://schemas.openxmlformats.org/officeDocument/2006/relationships/slideLayout" Target="../slideLayouts/slideLayout59.xml"/><Relationship Id="rId17" Type="http://schemas.openxmlformats.org/officeDocument/2006/relationships/image" Target="../media/image7.emf"/><Relationship Id="rId2" Type="http://schemas.openxmlformats.org/officeDocument/2006/relationships/slideLayout" Target="../slideLayouts/slideLayout49.xml"/><Relationship Id="rId16" Type="http://schemas.openxmlformats.org/officeDocument/2006/relationships/oleObject" Target="../embeddings/oleObject1.bin"/><Relationship Id="rId1" Type="http://schemas.openxmlformats.org/officeDocument/2006/relationships/slideLayout" Target="../slideLayouts/slideLayout48.xml"/><Relationship Id="rId6" Type="http://schemas.openxmlformats.org/officeDocument/2006/relationships/slideLayout" Target="../slideLayouts/slideLayout53.xml"/><Relationship Id="rId11" Type="http://schemas.openxmlformats.org/officeDocument/2006/relationships/slideLayout" Target="../slideLayouts/slideLayout58.xml"/><Relationship Id="rId5" Type="http://schemas.openxmlformats.org/officeDocument/2006/relationships/slideLayout" Target="../slideLayouts/slideLayout52.xml"/><Relationship Id="rId15" Type="http://schemas.openxmlformats.org/officeDocument/2006/relationships/tags" Target="../tags/tag1.xml"/><Relationship Id="rId10" Type="http://schemas.openxmlformats.org/officeDocument/2006/relationships/slideLayout" Target="../slideLayouts/slideLayout57.xml"/><Relationship Id="rId4" Type="http://schemas.openxmlformats.org/officeDocument/2006/relationships/slideLayout" Target="../slideLayouts/slideLayout51.xml"/><Relationship Id="rId9" Type="http://schemas.openxmlformats.org/officeDocument/2006/relationships/slideLayout" Target="../slideLayouts/slideLayout56.xml"/><Relationship Id="rId14" Type="http://schemas.openxmlformats.org/officeDocument/2006/relationships/vmlDrawing" Target="../drawings/vmlDrawing1.v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7.xml"/><Relationship Id="rId13" Type="http://schemas.openxmlformats.org/officeDocument/2006/relationships/slideLayout" Target="../slideLayouts/slideLayout72.xml"/><Relationship Id="rId3" Type="http://schemas.openxmlformats.org/officeDocument/2006/relationships/slideLayout" Target="../slideLayouts/slideLayout62.xml"/><Relationship Id="rId7" Type="http://schemas.openxmlformats.org/officeDocument/2006/relationships/slideLayout" Target="../slideLayouts/slideLayout66.xml"/><Relationship Id="rId12" Type="http://schemas.openxmlformats.org/officeDocument/2006/relationships/slideLayout" Target="../slideLayouts/slideLayout71.xml"/><Relationship Id="rId2" Type="http://schemas.openxmlformats.org/officeDocument/2006/relationships/slideLayout" Target="../slideLayouts/slideLayout61.xml"/><Relationship Id="rId1" Type="http://schemas.openxmlformats.org/officeDocument/2006/relationships/slideLayout" Target="../slideLayouts/slideLayout60.xml"/><Relationship Id="rId6" Type="http://schemas.openxmlformats.org/officeDocument/2006/relationships/slideLayout" Target="../slideLayouts/slideLayout65.xml"/><Relationship Id="rId11" Type="http://schemas.openxmlformats.org/officeDocument/2006/relationships/slideLayout" Target="../slideLayouts/slideLayout70.xml"/><Relationship Id="rId5" Type="http://schemas.openxmlformats.org/officeDocument/2006/relationships/slideLayout" Target="../slideLayouts/slideLayout64.xml"/><Relationship Id="rId15" Type="http://schemas.openxmlformats.org/officeDocument/2006/relationships/image" Target="../media/image16.png"/><Relationship Id="rId10" Type="http://schemas.openxmlformats.org/officeDocument/2006/relationships/slideLayout" Target="../slideLayouts/slideLayout69.xml"/><Relationship Id="rId4" Type="http://schemas.openxmlformats.org/officeDocument/2006/relationships/slideLayout" Target="../slideLayouts/slideLayout63.xml"/><Relationship Id="rId9" Type="http://schemas.openxmlformats.org/officeDocument/2006/relationships/slideLayout" Target="../slideLayouts/slideLayout68.xml"/><Relationship Id="rId14"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80.xml"/><Relationship Id="rId13" Type="http://schemas.openxmlformats.org/officeDocument/2006/relationships/slideLayout" Target="../slideLayouts/slideLayout85.xml"/><Relationship Id="rId18" Type="http://schemas.openxmlformats.org/officeDocument/2006/relationships/slideLayout" Target="../slideLayouts/slideLayout90.xml"/><Relationship Id="rId3" Type="http://schemas.openxmlformats.org/officeDocument/2006/relationships/slideLayout" Target="../slideLayouts/slideLayout75.xml"/><Relationship Id="rId21" Type="http://schemas.openxmlformats.org/officeDocument/2006/relationships/slideLayout" Target="../slideLayouts/slideLayout93.xml"/><Relationship Id="rId7" Type="http://schemas.openxmlformats.org/officeDocument/2006/relationships/slideLayout" Target="../slideLayouts/slideLayout79.xml"/><Relationship Id="rId12" Type="http://schemas.openxmlformats.org/officeDocument/2006/relationships/slideLayout" Target="../slideLayouts/slideLayout84.xml"/><Relationship Id="rId17" Type="http://schemas.openxmlformats.org/officeDocument/2006/relationships/slideLayout" Target="../slideLayouts/slideLayout89.xml"/><Relationship Id="rId2" Type="http://schemas.openxmlformats.org/officeDocument/2006/relationships/slideLayout" Target="../slideLayouts/slideLayout74.xml"/><Relationship Id="rId16" Type="http://schemas.openxmlformats.org/officeDocument/2006/relationships/slideLayout" Target="../slideLayouts/slideLayout88.xml"/><Relationship Id="rId20" Type="http://schemas.openxmlformats.org/officeDocument/2006/relationships/slideLayout" Target="../slideLayouts/slideLayout92.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slideLayout" Target="../slideLayouts/slideLayout83.xml"/><Relationship Id="rId5" Type="http://schemas.openxmlformats.org/officeDocument/2006/relationships/slideLayout" Target="../slideLayouts/slideLayout77.xml"/><Relationship Id="rId15" Type="http://schemas.openxmlformats.org/officeDocument/2006/relationships/slideLayout" Target="../slideLayouts/slideLayout87.xml"/><Relationship Id="rId23" Type="http://schemas.openxmlformats.org/officeDocument/2006/relationships/theme" Target="../theme/theme6.xml"/><Relationship Id="rId10" Type="http://schemas.openxmlformats.org/officeDocument/2006/relationships/slideLayout" Target="../slideLayouts/slideLayout82.xml"/><Relationship Id="rId19" Type="http://schemas.openxmlformats.org/officeDocument/2006/relationships/slideLayout" Target="../slideLayouts/slideLayout91.xml"/><Relationship Id="rId4" Type="http://schemas.openxmlformats.org/officeDocument/2006/relationships/slideLayout" Target="../slideLayouts/slideLayout76.xml"/><Relationship Id="rId9" Type="http://schemas.openxmlformats.org/officeDocument/2006/relationships/slideLayout" Target="../slideLayouts/slideLayout81.xml"/><Relationship Id="rId14" Type="http://schemas.openxmlformats.org/officeDocument/2006/relationships/slideLayout" Target="../slideLayouts/slideLayout86.xml"/><Relationship Id="rId22" Type="http://schemas.openxmlformats.org/officeDocument/2006/relationships/slideLayout" Target="../slideLayouts/slideLayout9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 name="Title Placeholder 9"/>
          <p:cNvSpPr>
            <a:spLocks noGrp="1"/>
          </p:cNvSpPr>
          <p:nvPr>
            <p:ph type="title"/>
          </p:nvPr>
        </p:nvSpPr>
        <p:spPr>
          <a:xfrm>
            <a:off x="379514" y="182215"/>
            <a:ext cx="11524432" cy="1063487"/>
          </a:xfrm>
          <a:prstGeom prst="rect">
            <a:avLst/>
          </a:prstGeom>
        </p:spPr>
        <p:txBody>
          <a:bodyPr vert="horz" lIns="91409" tIns="45705" rIns="91409" bIns="45705" rtlCol="0" anchor="t" anchorCtr="0">
            <a:normAutofit/>
          </a:bodyPr>
          <a:lstStyle/>
          <a:p>
            <a:r>
              <a:rPr lang="en-US" dirty="0"/>
              <a:t>Click to edit Master title style</a:t>
            </a:r>
          </a:p>
        </p:txBody>
      </p:sp>
    </p:spTree>
    <p:extLst>
      <p:ext uri="{BB962C8B-B14F-4D97-AF65-F5344CB8AC3E}">
        <p14:creationId xmlns:p14="http://schemas.microsoft.com/office/powerpoint/2010/main" val="3118783959"/>
      </p:ext>
    </p:extLst>
  </p:cSld>
  <p:clrMap bg1="lt1" tx1="dk1" bg2="lt2" tx2="dk2" accent1="accent1" accent2="accent2" accent3="accent3" accent4="accent4" accent5="accent5" accent6="accent6" hlink="hlink" folHlink="folHlink"/>
  <p:sldLayoutIdLst>
    <p:sldLayoutId id="2147483661" r:id="rId1"/>
    <p:sldLayoutId id="2147483667" r:id="rId2"/>
    <p:sldLayoutId id="2147483663" r:id="rId3"/>
    <p:sldLayoutId id="2147483664" r:id="rId4"/>
    <p:sldLayoutId id="2147483665" r:id="rId5"/>
    <p:sldLayoutId id="2147483666" r:id="rId6"/>
    <p:sldLayoutId id="2147483668" r:id="rId7"/>
    <p:sldLayoutId id="2147483669" r:id="rId8"/>
    <p:sldLayoutId id="2147483670" r:id="rId9"/>
    <p:sldLayoutId id="2147483700" r:id="rId10"/>
    <p:sldLayoutId id="2147483702" r:id="rId11"/>
  </p:sldLayoutIdLst>
  <p:txStyles>
    <p:titleStyle>
      <a:lvl1pPr algn="l" defTabSz="914088" rtl="0" eaLnBrk="1" latinLnBrk="0" hangingPunct="1">
        <a:lnSpc>
          <a:spcPct val="80000"/>
        </a:lnSpc>
        <a:spcBef>
          <a:spcPct val="0"/>
        </a:spcBef>
        <a:buNone/>
        <a:defRPr sz="4400" kern="120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p:titleStyle>
    <p:bodyStyle>
      <a:lvl1pPr marL="342783" indent="-342783" algn="l" defTabSz="914088" rtl="0" eaLnBrk="1" latinLnBrk="0" hangingPunct="1">
        <a:spcBef>
          <a:spcPts val="1200"/>
        </a:spcBef>
        <a:buFont typeface="Arial" pitchFamily="34" charset="0"/>
        <a:buChar char="•"/>
        <a:defRPr sz="3200" b="1"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088" rtl="0" eaLnBrk="1" latinLnBrk="0" hangingPunct="1">
        <a:defRPr sz="1800" kern="1200">
          <a:solidFill>
            <a:schemeClr val="tx1"/>
          </a:solidFill>
          <a:latin typeface="+mn-lt"/>
          <a:ea typeface="+mn-ea"/>
          <a:cs typeface="+mn-cs"/>
        </a:defRPr>
      </a:lvl1pPr>
      <a:lvl2pPr marL="457044" algn="l" defTabSz="914088" rtl="0" eaLnBrk="1" latinLnBrk="0" hangingPunct="1">
        <a:defRPr sz="1800" kern="1200">
          <a:solidFill>
            <a:schemeClr val="tx1"/>
          </a:solidFill>
          <a:latin typeface="+mn-lt"/>
          <a:ea typeface="+mn-ea"/>
          <a:cs typeface="+mn-cs"/>
        </a:defRPr>
      </a:lvl2pPr>
      <a:lvl3pPr marL="914088" algn="l" defTabSz="914088" rtl="0" eaLnBrk="1" latinLnBrk="0" hangingPunct="1">
        <a:defRPr sz="1800" kern="1200">
          <a:solidFill>
            <a:schemeClr val="tx1"/>
          </a:solidFill>
          <a:latin typeface="+mn-lt"/>
          <a:ea typeface="+mn-ea"/>
          <a:cs typeface="+mn-cs"/>
        </a:defRPr>
      </a:lvl3pPr>
      <a:lvl4pPr marL="1371133" algn="l" defTabSz="914088" rtl="0" eaLnBrk="1" latinLnBrk="0" hangingPunct="1">
        <a:defRPr sz="1800" kern="1200">
          <a:solidFill>
            <a:schemeClr val="tx1"/>
          </a:solidFill>
          <a:latin typeface="+mn-lt"/>
          <a:ea typeface="+mn-ea"/>
          <a:cs typeface="+mn-cs"/>
        </a:defRPr>
      </a:lvl4pPr>
      <a:lvl5pPr marL="1828178" algn="l" defTabSz="914088" rtl="0" eaLnBrk="1" latinLnBrk="0" hangingPunct="1">
        <a:defRPr sz="1800" kern="1200">
          <a:solidFill>
            <a:schemeClr val="tx1"/>
          </a:solidFill>
          <a:latin typeface="+mn-lt"/>
          <a:ea typeface="+mn-ea"/>
          <a:cs typeface="+mn-cs"/>
        </a:defRPr>
      </a:lvl5pPr>
      <a:lvl6pPr marL="2285222" algn="l" defTabSz="914088" rtl="0" eaLnBrk="1" latinLnBrk="0" hangingPunct="1">
        <a:defRPr sz="1800" kern="1200">
          <a:solidFill>
            <a:schemeClr val="tx1"/>
          </a:solidFill>
          <a:latin typeface="+mn-lt"/>
          <a:ea typeface="+mn-ea"/>
          <a:cs typeface="+mn-cs"/>
        </a:defRPr>
      </a:lvl6pPr>
      <a:lvl7pPr marL="2742267" algn="l" defTabSz="914088" rtl="0" eaLnBrk="1" latinLnBrk="0" hangingPunct="1">
        <a:defRPr sz="1800" kern="1200">
          <a:solidFill>
            <a:schemeClr val="tx1"/>
          </a:solidFill>
          <a:latin typeface="+mn-lt"/>
          <a:ea typeface="+mn-ea"/>
          <a:cs typeface="+mn-cs"/>
        </a:defRPr>
      </a:lvl7pPr>
      <a:lvl8pPr marL="3199311" algn="l" defTabSz="914088" rtl="0" eaLnBrk="1" latinLnBrk="0" hangingPunct="1">
        <a:defRPr sz="1800" kern="1200">
          <a:solidFill>
            <a:schemeClr val="tx1"/>
          </a:solidFill>
          <a:latin typeface="+mn-lt"/>
          <a:ea typeface="+mn-ea"/>
          <a:cs typeface="+mn-cs"/>
        </a:defRPr>
      </a:lvl8pPr>
      <a:lvl9pPr marL="3656358" algn="l" defTabSz="914088"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 name="Title Placeholder 9"/>
          <p:cNvSpPr>
            <a:spLocks noGrp="1"/>
          </p:cNvSpPr>
          <p:nvPr>
            <p:ph type="title"/>
          </p:nvPr>
        </p:nvSpPr>
        <p:spPr>
          <a:xfrm>
            <a:off x="379514" y="182215"/>
            <a:ext cx="11524432" cy="1063487"/>
          </a:xfrm>
          <a:prstGeom prst="rect">
            <a:avLst/>
          </a:prstGeom>
        </p:spPr>
        <p:txBody>
          <a:bodyPr vert="horz" lIns="91409" tIns="45705" rIns="91409" bIns="45705" rtlCol="0" anchor="t" anchorCtr="0">
            <a:normAutofit/>
          </a:bodyPr>
          <a:lstStyle/>
          <a:p>
            <a:r>
              <a:rPr lang="en-US" dirty="0"/>
              <a:t>Click to edit Master title style</a:t>
            </a:r>
          </a:p>
        </p:txBody>
      </p:sp>
    </p:spTree>
    <p:extLst>
      <p:ext uri="{BB962C8B-B14F-4D97-AF65-F5344CB8AC3E}">
        <p14:creationId xmlns:p14="http://schemas.microsoft.com/office/powerpoint/2010/main" val="1844474713"/>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Lst>
  <p:txStyles>
    <p:titleStyle>
      <a:lvl1pPr algn="l" defTabSz="914088" rtl="0" eaLnBrk="1" latinLnBrk="0" hangingPunct="1">
        <a:lnSpc>
          <a:spcPct val="80000"/>
        </a:lnSpc>
        <a:spcBef>
          <a:spcPct val="0"/>
        </a:spcBef>
        <a:buNone/>
        <a:defRPr sz="4400" kern="120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p:titleStyle>
    <p:bodyStyle>
      <a:lvl1pPr marL="342783" indent="-342783" algn="l" defTabSz="914088" rtl="0" eaLnBrk="1" latinLnBrk="0" hangingPunct="1">
        <a:spcBef>
          <a:spcPts val="1200"/>
        </a:spcBef>
        <a:buFont typeface="Arial" pitchFamily="34" charset="0"/>
        <a:buChar char="•"/>
        <a:defRPr sz="3200" b="1"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088" rtl="0" eaLnBrk="1" latinLnBrk="0" hangingPunct="1">
        <a:defRPr sz="1800" kern="1200">
          <a:solidFill>
            <a:schemeClr val="tx1"/>
          </a:solidFill>
          <a:latin typeface="+mn-lt"/>
          <a:ea typeface="+mn-ea"/>
          <a:cs typeface="+mn-cs"/>
        </a:defRPr>
      </a:lvl1pPr>
      <a:lvl2pPr marL="457044" algn="l" defTabSz="914088" rtl="0" eaLnBrk="1" latinLnBrk="0" hangingPunct="1">
        <a:defRPr sz="1800" kern="1200">
          <a:solidFill>
            <a:schemeClr val="tx1"/>
          </a:solidFill>
          <a:latin typeface="+mn-lt"/>
          <a:ea typeface="+mn-ea"/>
          <a:cs typeface="+mn-cs"/>
        </a:defRPr>
      </a:lvl2pPr>
      <a:lvl3pPr marL="914088" algn="l" defTabSz="914088" rtl="0" eaLnBrk="1" latinLnBrk="0" hangingPunct="1">
        <a:defRPr sz="1800" kern="1200">
          <a:solidFill>
            <a:schemeClr val="tx1"/>
          </a:solidFill>
          <a:latin typeface="+mn-lt"/>
          <a:ea typeface="+mn-ea"/>
          <a:cs typeface="+mn-cs"/>
        </a:defRPr>
      </a:lvl3pPr>
      <a:lvl4pPr marL="1371133" algn="l" defTabSz="914088" rtl="0" eaLnBrk="1" latinLnBrk="0" hangingPunct="1">
        <a:defRPr sz="1800" kern="1200">
          <a:solidFill>
            <a:schemeClr val="tx1"/>
          </a:solidFill>
          <a:latin typeface="+mn-lt"/>
          <a:ea typeface="+mn-ea"/>
          <a:cs typeface="+mn-cs"/>
        </a:defRPr>
      </a:lvl4pPr>
      <a:lvl5pPr marL="1828178" algn="l" defTabSz="914088" rtl="0" eaLnBrk="1" latinLnBrk="0" hangingPunct="1">
        <a:defRPr sz="1800" kern="1200">
          <a:solidFill>
            <a:schemeClr val="tx1"/>
          </a:solidFill>
          <a:latin typeface="+mn-lt"/>
          <a:ea typeface="+mn-ea"/>
          <a:cs typeface="+mn-cs"/>
        </a:defRPr>
      </a:lvl5pPr>
      <a:lvl6pPr marL="2285222" algn="l" defTabSz="914088" rtl="0" eaLnBrk="1" latinLnBrk="0" hangingPunct="1">
        <a:defRPr sz="1800" kern="1200">
          <a:solidFill>
            <a:schemeClr val="tx1"/>
          </a:solidFill>
          <a:latin typeface="+mn-lt"/>
          <a:ea typeface="+mn-ea"/>
          <a:cs typeface="+mn-cs"/>
        </a:defRPr>
      </a:lvl6pPr>
      <a:lvl7pPr marL="2742267" algn="l" defTabSz="914088" rtl="0" eaLnBrk="1" latinLnBrk="0" hangingPunct="1">
        <a:defRPr sz="1800" kern="1200">
          <a:solidFill>
            <a:schemeClr val="tx1"/>
          </a:solidFill>
          <a:latin typeface="+mn-lt"/>
          <a:ea typeface="+mn-ea"/>
          <a:cs typeface="+mn-cs"/>
        </a:defRPr>
      </a:lvl7pPr>
      <a:lvl8pPr marL="3199311" algn="l" defTabSz="914088" rtl="0" eaLnBrk="1" latinLnBrk="0" hangingPunct="1">
        <a:defRPr sz="1800" kern="1200">
          <a:solidFill>
            <a:schemeClr val="tx1"/>
          </a:solidFill>
          <a:latin typeface="+mn-lt"/>
          <a:ea typeface="+mn-ea"/>
          <a:cs typeface="+mn-cs"/>
        </a:defRPr>
      </a:lvl8pPr>
      <a:lvl9pPr marL="3656358" algn="l" defTabSz="914088"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82880" tIns="146304" rIns="182880" bIns="146304"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p:cNvSpPr>
            <a:spLocks noGrp="1"/>
          </p:cNvSpPr>
          <p:nvPr>
            <p:ph type="ftr" sz="quarter" idx="3"/>
          </p:nvPr>
        </p:nvSpPr>
        <p:spPr>
          <a:xfrm>
            <a:off x="448212" y="6437243"/>
            <a:ext cx="3859607" cy="134483"/>
          </a:xfrm>
          <a:prstGeom prst="rect">
            <a:avLst/>
          </a:prstGeom>
        </p:spPr>
        <p:txBody>
          <a:bodyPr vert="horz" lIns="0" tIns="0" rIns="91440" bIns="0" rtlCol="0" anchor="ctr"/>
          <a:lstStyle>
            <a:lvl1pPr marL="0" algn="l" defTabSz="914367" rtl="0" eaLnBrk="1" latinLnBrk="0" hangingPunct="1">
              <a:defRPr lang="en-US" sz="882" kern="1200">
                <a:solidFill>
                  <a:schemeClr val="tx2"/>
                </a:solidFill>
                <a:latin typeface="+mn-lt"/>
                <a:ea typeface="+mn-ea"/>
                <a:cs typeface="+mn-cs"/>
              </a:defRPr>
            </a:lvl1pPr>
          </a:lstStyle>
          <a:p>
            <a:r>
              <a:rPr dirty="0">
                <a:solidFill>
                  <a:srgbClr val="505050"/>
                </a:solidFill>
              </a:rPr>
              <a:t>Microsoft Confidential</a:t>
            </a:r>
          </a:p>
        </p:txBody>
      </p:sp>
      <p:sp>
        <p:nvSpPr>
          <p:cNvPr id="5" name="Slide Number Placeholder 4"/>
          <p:cNvSpPr>
            <a:spLocks noGrp="1"/>
          </p:cNvSpPr>
          <p:nvPr>
            <p:ph type="sldNum" sz="quarter" idx="4"/>
          </p:nvPr>
        </p:nvSpPr>
        <p:spPr>
          <a:xfrm>
            <a:off x="11367166" y="6437243"/>
            <a:ext cx="555596" cy="134483"/>
          </a:xfrm>
          <a:prstGeom prst="rect">
            <a:avLst/>
          </a:prstGeom>
        </p:spPr>
        <p:txBody>
          <a:bodyPr vert="horz" lIns="91440" tIns="0" rIns="0" bIns="0" rtlCol="0" anchor="ctr"/>
          <a:lstStyle>
            <a:lvl1pPr algn="r">
              <a:defRPr lang="en-US" sz="882" b="0" kern="1200" smtClean="0">
                <a:solidFill>
                  <a:schemeClr val="tx2"/>
                </a:solidFill>
                <a:latin typeface="+mn-lt"/>
                <a:ea typeface="+mn-ea"/>
                <a:cs typeface="+mn-cs"/>
              </a:defRPr>
            </a:lvl1pPr>
          </a:lstStyle>
          <a:p>
            <a:pPr defTabSz="914367"/>
            <a:fld id="{27258FFF-F925-446B-8502-81C933981705}" type="slidenum">
              <a:rPr>
                <a:solidFill>
                  <a:srgbClr val="505050"/>
                </a:solidFill>
              </a:rPr>
              <a:pPr defTabSz="914367"/>
              <a:t>‹#›</a:t>
            </a:fld>
            <a:endParaRPr dirty="0">
              <a:solidFill>
                <a:srgbClr val="505050"/>
              </a:solidFill>
            </a:endParaRPr>
          </a:p>
        </p:txBody>
      </p:sp>
    </p:spTree>
    <p:extLst>
      <p:ext uri="{BB962C8B-B14F-4D97-AF65-F5344CB8AC3E}">
        <p14:creationId xmlns:p14="http://schemas.microsoft.com/office/powerpoint/2010/main" val="792393837"/>
      </p:ext>
    </p:extLst>
  </p:cSld>
  <p:clrMap bg1="lt1" tx1="dk1" bg2="lt2" tx2="dk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 id="2147483768" r:id="rId12"/>
    <p:sldLayoutId id="2147483769" r:id="rId13"/>
    <p:sldLayoutId id="2147483780" r:id="rId14"/>
    <p:sldLayoutId id="2147483781" r:id="rId15"/>
    <p:sldLayoutId id="2147483782" r:id="rId16"/>
    <p:sldLayoutId id="2147483783" r:id="rId17"/>
    <p:sldLayoutId id="2147483784" r:id="rId18"/>
    <p:sldLayoutId id="2147483785" r:id="rId19"/>
    <p:sldLayoutId id="2147483786" r:id="rId20"/>
    <p:sldLayoutId id="2147483795" r:id="rId21"/>
    <p:sldLayoutId id="2147483796" r:id="rId22"/>
    <p:sldLayoutId id="2147483797" r:id="rId23"/>
    <p:sldLayoutId id="2147483799" r:id="rId24"/>
    <p:sldLayoutId id="2147483800" r:id="rId25"/>
    <p:sldLayoutId id="2147483812" r:id="rId26"/>
  </p:sldLayoutIdLst>
  <p:transition>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solidFill>
            <a:schemeClr val="tx1"/>
          </a:soli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solidFill>
            <a:schemeClr val="tx1"/>
          </a:soli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solidFill>
            <a:schemeClr val="tx1"/>
          </a:soli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solidFill>
            <a:schemeClr val="tx1"/>
          </a:soli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chemeClr val="tx1"/>
          </a:soli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15"/>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2075" name="think-cell Slide" r:id="rId16" imgW="377" imgH="377" progId="TCLayout.ActiveDocument.1">
                  <p:embed/>
                </p:oleObj>
              </mc:Choice>
              <mc:Fallback>
                <p:oleObj name="think-cell Slide" r:id="rId16" imgW="377" imgH="377" progId="TCLayout.ActiveDocument.1">
                  <p:embed/>
                  <p:pic>
                    <p:nvPicPr>
                      <p:cNvPr id="4" name="Object 3" hidden="1"/>
                      <p:cNvPicPr/>
                      <p:nvPr/>
                    </p:nvPicPr>
                    <p:blipFill>
                      <a:blip r:embed="rId17"/>
                      <a:stretch>
                        <a:fillRect/>
                      </a:stretch>
                    </p:blipFill>
                    <p:spPr>
                      <a:xfrm>
                        <a:off x="1557" y="1558"/>
                        <a:ext cx="1556" cy="1556"/>
                      </a:xfrm>
                      <a:prstGeom prst="rect">
                        <a:avLst/>
                      </a:prstGeom>
                    </p:spPr>
                  </p:pic>
                </p:oleObj>
              </mc:Fallback>
            </mc:AlternateContent>
          </a:graphicData>
        </a:graphic>
      </p:graphicFrame>
      <p:sp>
        <p:nvSpPr>
          <p:cNvPr id="2" name="Title Placeholder 1"/>
          <p:cNvSpPr>
            <a:spLocks noGrp="1"/>
          </p:cNvSpPr>
          <p:nvPr>
            <p:ph type="title"/>
          </p:nvPr>
        </p:nvSpPr>
        <p:spPr>
          <a:xfrm>
            <a:off x="269240" y="289512"/>
            <a:ext cx="11655078"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2051" name="Text Placeholder 3"/>
          <p:cNvSpPr>
            <a:spLocks noGrp="1"/>
          </p:cNvSpPr>
          <p:nvPr>
            <p:ph type="body" idx="1"/>
          </p:nvPr>
        </p:nvSpPr>
        <p:spPr bwMode="auto">
          <a:xfrm>
            <a:off x="269239" y="1279455"/>
            <a:ext cx="11653523" cy="20514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182880" tIns="146304" rIns="182880" bIns="146304"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2"/>
          <p:cNvSpPr>
            <a:spLocks noGrp="1"/>
          </p:cNvSpPr>
          <p:nvPr>
            <p:ph type="ftr" sz="quarter" idx="3"/>
          </p:nvPr>
        </p:nvSpPr>
        <p:spPr>
          <a:xfrm>
            <a:off x="448212" y="6437742"/>
            <a:ext cx="3859607" cy="133860"/>
          </a:xfrm>
          <a:prstGeom prst="rect">
            <a:avLst/>
          </a:prstGeom>
        </p:spPr>
        <p:txBody>
          <a:bodyPr vert="horz" lIns="0" tIns="0" rIns="91440" bIns="0" rtlCol="0" anchor="ctr"/>
          <a:lstStyle>
            <a:lvl1pPr marL="0" algn="l" defTabSz="914367" rtl="0" eaLnBrk="1" fontAlgn="auto" latinLnBrk="0" hangingPunct="1">
              <a:spcBef>
                <a:spcPts val="0"/>
              </a:spcBef>
              <a:spcAft>
                <a:spcPts val="0"/>
              </a:spcAft>
              <a:defRPr lang="en-US" sz="882" kern="1200" dirty="0" smtClean="0">
                <a:solidFill>
                  <a:srgbClr val="505050"/>
                </a:solidFill>
                <a:latin typeface="+mn-lt"/>
                <a:ea typeface="+mn-ea"/>
                <a:cs typeface="+mn-cs"/>
              </a:defRPr>
            </a:lvl1pPr>
          </a:lstStyle>
          <a:p>
            <a:pPr>
              <a:defRPr/>
            </a:pPr>
            <a:endParaRPr/>
          </a:p>
        </p:txBody>
      </p:sp>
      <p:sp>
        <p:nvSpPr>
          <p:cNvPr id="5" name="Slide Number Placeholder 4"/>
          <p:cNvSpPr>
            <a:spLocks noGrp="1"/>
          </p:cNvSpPr>
          <p:nvPr>
            <p:ph type="sldNum" sz="quarter" idx="4"/>
          </p:nvPr>
        </p:nvSpPr>
        <p:spPr>
          <a:xfrm>
            <a:off x="11367165" y="6437742"/>
            <a:ext cx="555597" cy="133860"/>
          </a:xfrm>
          <a:prstGeom prst="rect">
            <a:avLst/>
          </a:prstGeom>
        </p:spPr>
        <p:txBody>
          <a:bodyPr vert="horz" lIns="91440" tIns="0" rIns="0" bIns="0" rtlCol="0" anchor="ctr"/>
          <a:lstStyle>
            <a:lvl1pPr algn="r" defTabSz="914367" fontAlgn="auto">
              <a:spcBef>
                <a:spcPts val="0"/>
              </a:spcBef>
              <a:spcAft>
                <a:spcPts val="0"/>
              </a:spcAft>
              <a:defRPr lang="en-US" sz="882" b="0" kern="1200">
                <a:solidFill>
                  <a:srgbClr val="505050"/>
                </a:solidFill>
                <a:latin typeface="+mn-lt"/>
                <a:ea typeface="+mn-ea"/>
                <a:cs typeface="+mn-cs"/>
              </a:defRPr>
            </a:lvl1pPr>
          </a:lstStyle>
          <a:p>
            <a:pPr>
              <a:defRPr/>
            </a:pPr>
            <a:fld id="{75FAD755-3BD0-2447-A9DF-109DAABEFD99}" type="slidenum">
              <a:rPr/>
              <a:pPr>
                <a:defRPr/>
              </a:pPr>
              <a:t>‹#›</a:t>
            </a:fld>
            <a:endParaRPr dirty="0"/>
          </a:p>
        </p:txBody>
      </p:sp>
      <p:pic>
        <p:nvPicPr>
          <p:cNvPr id="6" name="Picture 5"/>
          <p:cNvPicPr>
            <a:picLocks noChangeAspect="1"/>
          </p:cNvPicPr>
          <p:nvPr userDrawn="1"/>
        </p:nvPicPr>
        <p:blipFill>
          <a:blip r:embed="rId18" cstate="print">
            <a:extLst>
              <a:ext uri="{28A0092B-C50C-407E-A947-70E740481C1C}">
                <a14:useLocalDpi xmlns:a14="http://schemas.microsoft.com/office/drawing/2010/main" val="0"/>
              </a:ext>
            </a:extLst>
          </a:blip>
          <a:stretch>
            <a:fillRect/>
          </a:stretch>
        </p:blipFill>
        <p:spPr>
          <a:xfrm rot="5400000">
            <a:off x="10325051" y="1906413"/>
            <a:ext cx="4214127" cy="401304"/>
          </a:xfrm>
          <a:prstGeom prst="rect">
            <a:avLst/>
          </a:prstGeom>
        </p:spPr>
      </p:pic>
    </p:spTree>
    <p:extLst>
      <p:ext uri="{BB962C8B-B14F-4D97-AF65-F5344CB8AC3E}">
        <p14:creationId xmlns:p14="http://schemas.microsoft.com/office/powerpoint/2010/main" val="3755469110"/>
      </p:ext>
    </p:extLst>
  </p:cSld>
  <p:clrMap bg1="lt1" tx1="dk1" bg2="lt2" tx2="dk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27" r:id="rId12"/>
  </p:sldLayoutIdLst>
  <p:transition>
    <p:fade/>
  </p:transition>
  <p:hf hdr="0" ftr="0" dt="0"/>
  <p:txStyles>
    <p:titleStyle>
      <a:lvl1pPr algn="l" defTabSz="913505" rtl="0" eaLnBrk="1" fontAlgn="base" hangingPunct="1">
        <a:lnSpc>
          <a:spcPct val="90000"/>
        </a:lnSpc>
        <a:spcBef>
          <a:spcPct val="0"/>
        </a:spcBef>
        <a:spcAft>
          <a:spcPct val="0"/>
        </a:spcAft>
        <a:defRPr lang="en-US" sz="5294" kern="1200" spc="-100" dirty="0">
          <a:ln w="3175">
            <a:noFill/>
          </a:ln>
          <a:solidFill>
            <a:schemeClr val="tx2"/>
          </a:solidFill>
          <a:latin typeface="+mj-lt"/>
          <a:ea typeface="ＭＳ Ｐゴシック" charset="0"/>
          <a:cs typeface="Segoe UI" pitchFamily="34" charset="0"/>
        </a:defRPr>
      </a:lvl1pPr>
      <a:lvl2pPr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2pPr>
      <a:lvl3pPr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3pPr>
      <a:lvl4pPr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4pPr>
      <a:lvl5pPr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5pPr>
      <a:lvl6pPr marL="448193"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6pPr>
      <a:lvl7pPr marL="896386"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7pPr>
      <a:lvl8pPr marL="1344579"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8pPr>
      <a:lvl9pPr marL="1792773"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9pPr>
    </p:titleStyle>
    <p:bodyStyle>
      <a:lvl1pPr marL="336145" indent="-336145" algn="l" defTabSz="913505" rtl="0" eaLnBrk="1" fontAlgn="base" hangingPunct="1">
        <a:lnSpc>
          <a:spcPct val="90000"/>
        </a:lnSpc>
        <a:spcBef>
          <a:spcPct val="20000"/>
        </a:spcBef>
        <a:spcAft>
          <a:spcPct val="0"/>
        </a:spcAft>
        <a:buSzPct val="90000"/>
        <a:buFont typeface="Arial" charset="0"/>
        <a:buChar char="•"/>
        <a:defRPr sz="3921" kern="1200">
          <a:solidFill>
            <a:schemeClr val="tx2"/>
          </a:solidFill>
          <a:latin typeface="+mj-lt"/>
          <a:ea typeface="ＭＳ Ｐゴシック" charset="0"/>
          <a:cs typeface="ＭＳ Ｐゴシック" charset="0"/>
        </a:defRPr>
      </a:lvl1pPr>
      <a:lvl2pPr marL="572691" indent="-236546" algn="l" defTabSz="913505" rtl="0" eaLnBrk="1" fontAlgn="base" hangingPunct="1">
        <a:lnSpc>
          <a:spcPct val="90000"/>
        </a:lnSpc>
        <a:spcBef>
          <a:spcPct val="20000"/>
        </a:spcBef>
        <a:spcAft>
          <a:spcPct val="0"/>
        </a:spcAft>
        <a:buSzPct val="90000"/>
        <a:buFont typeface="Arial" charset="0"/>
        <a:buChar char="•"/>
        <a:defRPr sz="2353" kern="1200">
          <a:solidFill>
            <a:schemeClr val="tx2"/>
          </a:solidFill>
          <a:latin typeface="+mn-lt"/>
          <a:ea typeface="ＭＳ Ｐゴシック" charset="0"/>
          <a:cs typeface="+mn-cs"/>
        </a:defRPr>
      </a:lvl2pPr>
      <a:lvl3pPr marL="784338" indent="-224097" algn="l" defTabSz="913505" rtl="0" eaLnBrk="1" fontAlgn="base" hangingPunct="1">
        <a:lnSpc>
          <a:spcPct val="90000"/>
        </a:lnSpc>
        <a:spcBef>
          <a:spcPct val="20000"/>
        </a:spcBef>
        <a:spcAft>
          <a:spcPct val="0"/>
        </a:spcAft>
        <a:buSzPct val="90000"/>
        <a:buFont typeface="Arial" charset="0"/>
        <a:buChar char="•"/>
        <a:defRPr sz="1961" kern="1200">
          <a:solidFill>
            <a:schemeClr val="tx2"/>
          </a:solidFill>
          <a:latin typeface="+mn-lt"/>
          <a:ea typeface="ＭＳ Ｐゴシック" charset="0"/>
          <a:cs typeface="+mn-cs"/>
        </a:defRPr>
      </a:lvl3pPr>
      <a:lvl4pPr marL="1008435" indent="-224097" algn="l" defTabSz="913505" rtl="0" eaLnBrk="1" fontAlgn="base" hangingPunct="1">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32531" indent="-224097" algn="l" defTabSz="913505" rtl="0" eaLnBrk="1" fontAlgn="base" hangingPunct="1">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293">
          <p15:clr>
            <a:srgbClr val="C35EA4"/>
          </p15:clr>
        </p15:guide>
        <p15:guide id="2" pos="7565">
          <p15:clr>
            <a:srgbClr val="C35EA4"/>
          </p15:clr>
        </p15:guide>
        <p15:guide id="3" orient="horz" pos="302">
          <p15:clr>
            <a:srgbClr val="C35EA4"/>
          </p15:clr>
        </p15:guide>
        <p15:guide id="4" orient="horz" pos="815">
          <p15:clr>
            <a:srgbClr val="C35EA4"/>
          </p15:clr>
        </p15:guide>
        <p15:guide id="5" orient="horz" pos="4075">
          <p15:clr>
            <a:srgbClr val="C35EA4"/>
          </p15:clr>
        </p15:guide>
        <p15:guide id="6" orient="horz" pos="763">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166940"/>
          </a:xfrm>
          <a:prstGeom prst="rect">
            <a:avLst/>
          </a:prstGeom>
        </p:spPr>
        <p:txBody>
          <a:bodyPr vert="horz" wrap="square" lIns="146304" tIns="91440" rIns="146304" bIns="9144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Rectangle 18"/>
          <p:cNvSpPr/>
          <p:nvPr/>
        </p:nvSpPr>
        <p:spPr bwMode="auto">
          <a:xfrm>
            <a:off x="12314120" y="-4514"/>
            <a:ext cx="277683" cy="494051"/>
          </a:xfrm>
          <a:prstGeom prst="rect">
            <a:avLst/>
          </a:prstGeom>
          <a:solidFill>
            <a:srgbClr val="00BCF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solidFill>
                <a:schemeClr val="tx1"/>
              </a:solidFill>
            </a:endParaRPr>
          </a:p>
        </p:txBody>
      </p:sp>
      <p:sp>
        <p:nvSpPr>
          <p:cNvPr id="20" name="Rectangle 19"/>
          <p:cNvSpPr/>
          <p:nvPr/>
        </p:nvSpPr>
        <p:spPr bwMode="auto">
          <a:xfrm>
            <a:off x="12314120" y="553158"/>
            <a:ext cx="277683" cy="494051"/>
          </a:xfrm>
          <a:prstGeom prst="rect">
            <a:avLst/>
          </a:prstGeom>
          <a:solidFill>
            <a:srgbClr val="FF8C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solidFill>
                <a:schemeClr val="tx1"/>
              </a:solidFill>
            </a:endParaRPr>
          </a:p>
        </p:txBody>
      </p:sp>
      <p:sp>
        <p:nvSpPr>
          <p:cNvPr id="21" name="Rectangle 20"/>
          <p:cNvSpPr/>
          <p:nvPr/>
        </p:nvSpPr>
        <p:spPr bwMode="auto">
          <a:xfrm>
            <a:off x="12314120" y="1110830"/>
            <a:ext cx="277683" cy="494051"/>
          </a:xfrm>
          <a:prstGeom prst="rect">
            <a:avLst/>
          </a:prstGeom>
          <a:solidFill>
            <a:srgbClr val="68217A"/>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solidFill>
                <a:schemeClr val="tx1"/>
              </a:solidFill>
            </a:endParaRPr>
          </a:p>
        </p:txBody>
      </p:sp>
      <p:sp>
        <p:nvSpPr>
          <p:cNvPr id="25" name="Rectangle 24"/>
          <p:cNvSpPr/>
          <p:nvPr/>
        </p:nvSpPr>
        <p:spPr bwMode="auto">
          <a:xfrm>
            <a:off x="12647288" y="-4514"/>
            <a:ext cx="277683" cy="494051"/>
          </a:xfrm>
          <a:prstGeom prst="rect">
            <a:avLst/>
          </a:prstGeom>
          <a:solidFill>
            <a:srgbClr val="002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27" name="Rectangle 26"/>
          <p:cNvSpPr/>
          <p:nvPr/>
        </p:nvSpPr>
        <p:spPr bwMode="auto">
          <a:xfrm>
            <a:off x="12647288" y="553158"/>
            <a:ext cx="277683" cy="494051"/>
          </a:xfrm>
          <a:prstGeom prst="rect">
            <a:avLst/>
          </a:prstGeom>
          <a:solidFill>
            <a:srgbClr val="7FBA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29" name="Rectangle 28"/>
          <p:cNvSpPr/>
          <p:nvPr/>
        </p:nvSpPr>
        <p:spPr bwMode="auto">
          <a:xfrm>
            <a:off x="12647288" y="1110830"/>
            <a:ext cx="277683" cy="494051"/>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30" name="Rectangle 29"/>
          <p:cNvSpPr/>
          <p:nvPr/>
        </p:nvSpPr>
        <p:spPr bwMode="auto">
          <a:xfrm>
            <a:off x="12647288" y="1668502"/>
            <a:ext cx="277683" cy="494051"/>
          </a:xfrm>
          <a:prstGeom prst="rect">
            <a:avLst/>
          </a:prstGeom>
          <a:solidFill>
            <a:srgbClr val="F2F2F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Tree>
    <p:extLst>
      <p:ext uri="{BB962C8B-B14F-4D97-AF65-F5344CB8AC3E}">
        <p14:creationId xmlns:p14="http://schemas.microsoft.com/office/powerpoint/2010/main" val="1286355965"/>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Lst>
  <p:txStyles>
    <p:titleStyle>
      <a:lvl1pPr algn="l" defTabSz="914367" rtl="0" eaLnBrk="1" latinLnBrk="0" hangingPunct="1">
        <a:lnSpc>
          <a:spcPct val="90000"/>
        </a:lnSpc>
        <a:spcBef>
          <a:spcPct val="0"/>
        </a:spcBef>
        <a:buNone/>
        <a:defRPr lang="en-US" sz="4705" b="0" kern="1200" cap="none" spc="-100" baseline="0" dirty="0" smtClean="0">
          <a:ln w="3175">
            <a:noFill/>
          </a:ln>
          <a:solidFill>
            <a:schemeClr val="tx1"/>
          </a:solidFill>
          <a:effectLst/>
          <a:latin typeface="+mj-lt"/>
          <a:ea typeface="+mn-ea"/>
          <a:cs typeface="Segoe UI" pitchFamily="34" charset="0"/>
        </a:defRPr>
      </a:lvl1pPr>
    </p:titleStyle>
    <p:bodyStyle>
      <a:lvl1pPr marL="342900" marR="0" indent="-342900" algn="l" defTabSz="914400" rtl="0" eaLnBrk="1" fontAlgn="base" latinLnBrk="0" hangingPunct="1">
        <a:lnSpc>
          <a:spcPct val="100000"/>
        </a:lnSpc>
        <a:spcBef>
          <a:spcPts val="200"/>
        </a:spcBef>
        <a:spcAft>
          <a:spcPts val="400"/>
        </a:spcAft>
        <a:buClr>
          <a:srgbClr val="50B347"/>
        </a:buClr>
        <a:buSzPct val="100000"/>
        <a:buFont typeface="Arial" charset="0"/>
        <a:buBlip>
          <a:blip r:embed="rId15"/>
        </a:buBlip>
        <a:tabLst>
          <a:tab pos="658368" algn="l"/>
        </a:tabLst>
        <a:defRPr sz="3921" kern="1200" spc="0" baseline="0">
          <a:solidFill>
            <a:schemeClr val="tx1"/>
          </a:soli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solidFill>
            <a:schemeClr val="tx1"/>
          </a:soli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solidFill>
            <a:schemeClr val="tx1"/>
          </a:soli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chemeClr val="tx1"/>
          </a:soli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3" name="Group 2"/>
          <p:cNvGrpSpPr/>
          <p:nvPr userDrawn="1"/>
        </p:nvGrpSpPr>
        <p:grpSpPr>
          <a:xfrm>
            <a:off x="12370906" y="-217"/>
            <a:ext cx="935477" cy="5654620"/>
            <a:chOff x="12618967" y="-221"/>
            <a:chExt cx="954235" cy="5767188"/>
          </a:xfrm>
        </p:grpSpPr>
        <p:grpSp>
          <p:nvGrpSpPr>
            <p:cNvPr id="26" name="Group 25"/>
            <p:cNvGrpSpPr/>
            <p:nvPr userDrawn="1"/>
          </p:nvGrpSpPr>
          <p:grpSpPr>
            <a:xfrm rot="5400000">
              <a:off x="11584220" y="1040742"/>
              <a:ext cx="2698730" cy="629236"/>
              <a:chOff x="1584344" y="4543426"/>
              <a:chExt cx="2698730"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Oragen</a:t>
                </a: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216 G:59 B:1</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marL="0" algn="l" defTabSz="914102" rtl="0" eaLnBrk="1" fontAlgn="base" latinLnBrk="0" hangingPunct="1">
                  <a:lnSpc>
                    <a:spcPct val="100000"/>
                  </a:lnSpc>
                  <a:spcBef>
                    <a:spcPct val="0"/>
                  </a:spcBef>
                  <a:spcAft>
                    <a:spcPct val="0"/>
                  </a:spcAft>
                </a:pPr>
                <a:r>
                  <a:rPr lang="en-US" sz="490" kern="1200" dirty="0">
                    <a:gradFill>
                      <a:gsLst>
                        <a:gs pos="2092">
                          <a:srgbClr val="F8F8F8"/>
                        </a:gs>
                        <a:gs pos="10042">
                          <a:srgbClr val="F8F8F8"/>
                        </a:gs>
                      </a:gsLst>
                      <a:lin ang="5400000" scaled="0"/>
                    </a:gradFill>
                    <a:latin typeface="+mn-lt"/>
                    <a:ea typeface="Segoe UI" pitchFamily="34" charset="0"/>
                    <a:cs typeface="Segoe UI" pitchFamily="34" charset="0"/>
                  </a:rPr>
                  <a:t>R:0 G:120 B:215</a:t>
                </a:r>
              </a:p>
            </p:txBody>
          </p:sp>
          <p:sp>
            <p:nvSpPr>
              <p:cNvPr id="42" name="Rectangle 41"/>
              <p:cNvSpPr/>
              <p:nvPr userDrawn="1"/>
            </p:nvSpPr>
            <p:spPr bwMode="auto">
              <a:xfrm>
                <a:off x="3413144"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marL="0" algn="l" defTabSz="914102" rtl="0" eaLnBrk="1" fontAlgn="base" latinLnBrk="0" hangingPunct="1">
                  <a:lnSpc>
                    <a:spcPct val="100000"/>
                  </a:lnSpc>
                  <a:spcBef>
                    <a:spcPct val="0"/>
                  </a:spcBef>
                  <a:spcAft>
                    <a:spcPct val="0"/>
                  </a:spcAft>
                </a:pPr>
                <a:r>
                  <a:rPr lang="en-US" sz="490" kern="1200" dirty="0">
                    <a:gradFill>
                      <a:gsLst>
                        <a:gs pos="2092">
                          <a:srgbClr val="F8F8F8"/>
                        </a:gs>
                        <a:gs pos="10042">
                          <a:srgbClr val="F8F8F8"/>
                        </a:gs>
                      </a:gsLst>
                      <a:lin ang="5400000" scaled="0"/>
                    </a:gradFill>
                    <a:latin typeface="+mn-lt"/>
                    <a:ea typeface="Segoe UI" pitchFamily="34" charset="0"/>
                    <a:cs typeface="Segoe UI" pitchFamily="34" charset="0"/>
                  </a:rPr>
                  <a:t>R:80 G:80 B:80</a:t>
                </a: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37168">
                          <a:srgbClr val="292929"/>
                        </a:gs>
                        <a:gs pos="72000">
                          <a:srgbClr val="292929"/>
                        </a:gs>
                      </a:gsLst>
                      <a:lin ang="5400000" scaled="0"/>
                    </a:gradFill>
                    <a:latin typeface="+mn-lt"/>
                    <a:ea typeface="Segoe UI" pitchFamily="34" charset="0"/>
                    <a:cs typeface="Segoe UI" pitchFamily="34" charset="0"/>
                  </a:rPr>
                  <a:t>Yellow</a:t>
                </a:r>
              </a:p>
              <a:p>
                <a:pPr marL="0" algn="l" defTabSz="914102" rtl="0" eaLnBrk="1" fontAlgn="base" latinLnBrk="0" hangingPunct="1">
                  <a:lnSpc>
                    <a:spcPct val="100000"/>
                  </a:lnSpc>
                  <a:spcBef>
                    <a:spcPct val="0"/>
                  </a:spcBef>
                  <a:spcAft>
                    <a:spcPct val="0"/>
                  </a:spcAft>
                </a:pPr>
                <a:r>
                  <a:rPr lang="en-US" sz="490" kern="1200" dirty="0">
                    <a:gradFill>
                      <a:gsLst>
                        <a:gs pos="37168">
                          <a:srgbClr val="292929"/>
                        </a:gs>
                        <a:gs pos="72000">
                          <a:srgbClr val="292929"/>
                        </a:gs>
                      </a:gsLst>
                      <a:lin ang="5400000" scaled="0"/>
                    </a:gradFill>
                    <a:latin typeface="+mn-lt"/>
                    <a:ea typeface="Segoe UI" pitchFamily="34" charset="0"/>
                    <a:cs typeface="Segoe UI" pitchFamily="34" charset="0"/>
                  </a:rPr>
                  <a:t>R:255 G:185 B:0</a:t>
                </a: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Orange</a:t>
                </a:r>
              </a:p>
              <a:p>
                <a:pPr marL="0" algn="l" defTabSz="914102" rtl="0" eaLnBrk="1" fontAlgn="base" latinLnBrk="0" hangingPunct="1">
                  <a:lnSpc>
                    <a:spcPct val="100000"/>
                  </a:lnSpc>
                  <a:spcBef>
                    <a:spcPct val="0"/>
                  </a:spcBef>
                  <a:spcAft>
                    <a:spcPct val="0"/>
                  </a:spcAft>
                </a:pPr>
                <a:r>
                  <a:rPr lang="en-US" sz="490" kern="1200" dirty="0">
                    <a:gradFill>
                      <a:gsLst>
                        <a:gs pos="37168">
                          <a:srgbClr val="292929"/>
                        </a:gs>
                        <a:gs pos="72000">
                          <a:srgbClr val="292929"/>
                        </a:gs>
                      </a:gsLst>
                      <a:lin ang="5400000" scaled="0"/>
                    </a:gradFill>
                    <a:latin typeface="+mn-lt"/>
                    <a:ea typeface="Segoe UI" pitchFamily="34" charset="0"/>
                    <a:cs typeface="Segoe UI" pitchFamily="34" charset="0"/>
                  </a:rPr>
                  <a:t>R:255 G:140 B:0</a:t>
                </a: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dirty="0">
                    <a:gradFill>
                      <a:gsLst>
                        <a:gs pos="37168">
                          <a:srgbClr val="292929"/>
                        </a:gs>
                        <a:gs pos="72000">
                          <a:srgbClr val="292929"/>
                        </a:gs>
                      </a:gsLst>
                      <a:lin ang="5400000" scaled="0"/>
                    </a:gradFill>
                    <a:ea typeface="Segoe UI" pitchFamily="34" charset="0"/>
                    <a:cs typeface="Segoe UI" pitchFamily="34" charset="0"/>
                  </a:rPr>
                  <a:t>R:</a:t>
                </a:r>
                <a:r>
                  <a:rPr lang="en-US" sz="490" baseline="0" dirty="0">
                    <a:gradFill>
                      <a:gsLst>
                        <a:gs pos="37168">
                          <a:srgbClr val="292929"/>
                        </a:gs>
                        <a:gs pos="72000">
                          <a:srgbClr val="292929"/>
                        </a:gs>
                      </a:gsLst>
                      <a:lin ang="5400000" scaled="0"/>
                    </a:gradFill>
                    <a:ea typeface="Segoe UI" pitchFamily="34" charset="0"/>
                    <a:cs typeface="Segoe UI" pitchFamily="34" charset="0"/>
                  </a:rPr>
                  <a:t>210 G:210 B:210</a:t>
                </a:r>
                <a:endParaRPr lang="en-US" sz="490" dirty="0">
                  <a:gradFill>
                    <a:gsLst>
                      <a:gs pos="37168">
                        <a:srgbClr val="292929"/>
                      </a:gs>
                      <a:gs pos="72000">
                        <a:srgbClr val="292929"/>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marL="0" algn="l" defTabSz="914367" rtl="0" eaLnBrk="1" latinLnBrk="0" hangingPunct="1">
                <a:lnSpc>
                  <a:spcPct val="90000"/>
                </a:lnSpc>
                <a:spcAft>
                  <a:spcPts val="588"/>
                </a:spcAft>
              </a:pPr>
              <a:r>
                <a:rPr lang="en-US" sz="980" kern="1200" dirty="0">
                  <a:gradFill>
                    <a:gsLst>
                      <a:gs pos="82301">
                        <a:srgbClr val="292929"/>
                      </a:gs>
                      <a:gs pos="62000">
                        <a:srgbClr val="292929"/>
                      </a:gs>
                    </a:gsLst>
                    <a:lin ang="5400000" scaled="0"/>
                  </a:gradFill>
                  <a:latin typeface="+mn-lt"/>
                  <a:ea typeface="+mn-ea"/>
                  <a:cs typeface="+mn-cs"/>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marL="0" algn="l" defTabSz="914367" rtl="0" eaLnBrk="1" latinLnBrk="0" hangingPunct="1">
                <a:lnSpc>
                  <a:spcPct val="90000"/>
                </a:lnSpc>
                <a:spcAft>
                  <a:spcPts val="588"/>
                </a:spcAft>
              </a:pPr>
              <a:r>
                <a:rPr lang="en-US" sz="980" kern="1200" dirty="0">
                  <a:gradFill>
                    <a:gsLst>
                      <a:gs pos="82301">
                        <a:srgbClr val="292929"/>
                      </a:gs>
                      <a:gs pos="62000">
                        <a:srgbClr val="292929"/>
                      </a:gs>
                    </a:gsLst>
                    <a:lin ang="5400000" scaled="0"/>
                  </a:gradFill>
                  <a:latin typeface="+mn-lt"/>
                  <a:ea typeface="+mn-ea"/>
                  <a:cs typeface="+mn-cs"/>
                </a:rPr>
                <a:t>Secondary colors (use only when necessary)</a:t>
              </a:r>
            </a:p>
          </p:txBody>
        </p:sp>
        <p:sp>
          <p:nvSpPr>
            <p:cNvPr id="22" name="Rectangle 21"/>
            <p:cNvSpPr/>
            <p:nvPr userDrawn="1"/>
          </p:nvSpPr>
          <p:spPr bwMode="auto">
            <a:xfrm rot="5400000">
              <a:off x="12328888" y="5187119"/>
              <a:ext cx="869930" cy="289766"/>
            </a:xfrm>
            <a:prstGeom prst="rect">
              <a:avLst/>
            </a:prstGeom>
            <a:solidFill>
              <a:srgbClr val="A8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Red</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168 G:0 B:0</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23" name="Rectangle 22"/>
            <p:cNvSpPr/>
            <p:nvPr userDrawn="1"/>
          </p:nvSpPr>
          <p:spPr bwMode="auto">
            <a:xfrm rot="5400000">
              <a:off x="12328888" y="3353997"/>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Light Blue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R:16</a:t>
              </a:r>
              <a:r>
                <a:rPr lang="en-US" sz="490" baseline="0" dirty="0">
                  <a:gradFill>
                    <a:gsLst>
                      <a:gs pos="2092">
                        <a:srgbClr val="F8F8F8"/>
                      </a:gs>
                      <a:gs pos="10042">
                        <a:srgbClr val="F8F8F8"/>
                      </a:gs>
                    </a:gsLst>
                    <a:lin ang="5400000" scaled="0"/>
                  </a:gradFill>
                  <a:ea typeface="Segoe UI" pitchFamily="34" charset="0"/>
                  <a:cs typeface="Segoe UI" pitchFamily="34" charset="0"/>
                </a:rPr>
                <a:t> G:124 B:16</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24" name="Rectangle 23"/>
            <p:cNvSpPr/>
            <p:nvPr userDrawn="1"/>
          </p:nvSpPr>
          <p:spPr bwMode="auto">
            <a:xfrm rot="5400000">
              <a:off x="12328888" y="4272719"/>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R0 G32 B80</a:t>
              </a:r>
            </a:p>
          </p:txBody>
        </p:sp>
      </p:grpSp>
    </p:spTree>
    <p:extLst>
      <p:ext uri="{BB962C8B-B14F-4D97-AF65-F5344CB8AC3E}">
        <p14:creationId xmlns:p14="http://schemas.microsoft.com/office/powerpoint/2010/main" val="2252255032"/>
      </p:ext>
    </p:extLst>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 id="2147483871" r:id="rId12"/>
    <p:sldLayoutId id="2147483872" r:id="rId13"/>
    <p:sldLayoutId id="2147483873" r:id="rId14"/>
    <p:sldLayoutId id="2147483874" r:id="rId15"/>
    <p:sldLayoutId id="2147483875" r:id="rId16"/>
    <p:sldLayoutId id="2147483876" r:id="rId17"/>
    <p:sldLayoutId id="2147483877" r:id="rId18"/>
    <p:sldLayoutId id="2147483878" r:id="rId19"/>
    <p:sldLayoutId id="2147483879" r:id="rId20"/>
    <p:sldLayoutId id="2147483880" r:id="rId21"/>
    <p:sldLayoutId id="2147483881" r:id="rId22"/>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xml"/><Relationship Id="rId1" Type="http://schemas.openxmlformats.org/officeDocument/2006/relationships/slideLayout" Target="../slideLayouts/slideLayout9.xml"/><Relationship Id="rId4" Type="http://schemas.openxmlformats.org/officeDocument/2006/relationships/image" Target="../media/image26.jpe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9.xml"/><Relationship Id="rId1" Type="http://schemas.openxmlformats.org/officeDocument/2006/relationships/slideLayout" Target="../slideLayouts/slideLayout5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solidFill>
            <a:srgbClr val="007233"/>
          </a:solidFill>
          <a:ln>
            <a:noFill/>
          </a:ln>
        </p:spPr>
        <p:txBody>
          <a:bodyPr>
            <a:normAutofit/>
          </a:bodyPr>
          <a:lstStyle/>
          <a:p>
            <a:pPr marL="914400" indent="-914400"/>
            <a:r>
              <a:rPr lang="en-US" dirty="0"/>
              <a:t>00 | U-SQL Instructor Led Lab</a:t>
            </a:r>
          </a:p>
        </p:txBody>
      </p:sp>
      <p:sp>
        <p:nvSpPr>
          <p:cNvPr id="4" name="Subtitle 3"/>
          <p:cNvSpPr>
            <a:spLocks noGrp="1"/>
          </p:cNvSpPr>
          <p:nvPr>
            <p:ph type="subTitle" idx="1"/>
          </p:nvPr>
        </p:nvSpPr>
        <p:spPr>
          <a:xfrm>
            <a:off x="193270" y="5132437"/>
            <a:ext cx="8858451" cy="882601"/>
          </a:xfrm>
        </p:spPr>
        <p:txBody>
          <a:bodyPr>
            <a:normAutofit fontScale="92500"/>
          </a:bodyPr>
          <a:lstStyle/>
          <a:p>
            <a:r>
              <a:rPr lang="en-US" dirty="0"/>
              <a:t>Todd Barron &amp; Jonathan Caplan | Sr. Solution Architects, RedPoint Global</a:t>
            </a:r>
          </a:p>
        </p:txBody>
      </p:sp>
      <p:pic>
        <p:nvPicPr>
          <p:cNvPr id="6" name="Picture 5">
            <a:extLst>
              <a:ext uri="{FF2B5EF4-FFF2-40B4-BE49-F238E27FC236}">
                <a16:creationId xmlns:a16="http://schemas.microsoft.com/office/drawing/2014/main" id="{C93ED2F5-FB7F-4615-A499-6F4D785B7436}"/>
              </a:ext>
            </a:extLst>
          </p:cNvPr>
          <p:cNvPicPr>
            <a:picLocks noChangeAspect="1"/>
          </p:cNvPicPr>
          <p:nvPr/>
        </p:nvPicPr>
        <p:blipFill>
          <a:blip r:embed="rId3"/>
          <a:stretch>
            <a:fillRect/>
          </a:stretch>
        </p:blipFill>
        <p:spPr>
          <a:xfrm>
            <a:off x="9410700" y="5799271"/>
            <a:ext cx="2781300" cy="942975"/>
          </a:xfrm>
          <a:prstGeom prst="rect">
            <a:avLst/>
          </a:prstGeom>
        </p:spPr>
      </p:pic>
      <p:pic>
        <p:nvPicPr>
          <p:cNvPr id="15362" name="Picture 2" descr="dac929cb-c55b-4350-91b1-afd99c26ef54@namprd07">
            <a:extLst>
              <a:ext uri="{FF2B5EF4-FFF2-40B4-BE49-F238E27FC236}">
                <a16:creationId xmlns:a16="http://schemas.microsoft.com/office/drawing/2014/main" id="{24E01108-ACE8-40D1-8C96-E6D8FC441EB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4949" b="19382"/>
          <a:stretch/>
        </p:blipFill>
        <p:spPr bwMode="auto">
          <a:xfrm>
            <a:off x="7315199" y="74426"/>
            <a:ext cx="4619847" cy="46610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301964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a:t>Introduction</a:t>
            </a:r>
            <a:endParaRPr lang="en-US" sz="2400" dirty="0"/>
          </a:p>
        </p:txBody>
      </p:sp>
      <p:sp>
        <p:nvSpPr>
          <p:cNvPr id="3" name="Content Placeholder 2"/>
          <p:cNvSpPr>
            <a:spLocks noGrp="1"/>
          </p:cNvSpPr>
          <p:nvPr>
            <p:ph sz="quarter" idx="10"/>
          </p:nvPr>
        </p:nvSpPr>
        <p:spPr>
          <a:xfrm>
            <a:off x="379413" y="914400"/>
            <a:ext cx="11525250" cy="5764214"/>
          </a:xfrm>
        </p:spPr>
        <p:txBody>
          <a:bodyPr/>
          <a:lstStyle/>
          <a:p>
            <a:pPr marL="0" indent="0">
              <a:buNone/>
            </a:pPr>
            <a:endParaRPr lang="en-US" sz="2400" dirty="0">
              <a:latin typeface="+mn-lt"/>
            </a:endParaRPr>
          </a:p>
          <a:p>
            <a:r>
              <a:rPr lang="en-US" sz="2400" dirty="0"/>
              <a:t>U-SQL is the Big Data query language of the Azure Data Lake Analytics (ADLA) service.</a:t>
            </a:r>
          </a:p>
          <a:p>
            <a:r>
              <a:rPr lang="en-US" sz="2400" dirty="0"/>
              <a:t>U-SQL evolved from an internal Microsoft Big Data query language named SCOPE. It </a:t>
            </a:r>
            <a:r>
              <a:rPr lang="en-US" sz="2400" b="1" dirty="0"/>
              <a:t>combines a familiar SQL-like declarative syntax with the extensibility and programmability provided by C# types and the C# expression language</a:t>
            </a:r>
            <a:r>
              <a:rPr lang="en-US" sz="2400" dirty="0"/>
              <a:t>, together with support for Big Data processing concepts such as "schema on reads", custom processors and reducers.</a:t>
            </a:r>
          </a:p>
          <a:p>
            <a:r>
              <a:rPr lang="en-US" sz="2400" b="1" dirty="0"/>
              <a:t>U-SQL is not ANSI SQL, nor is it Transact-SQL</a:t>
            </a:r>
            <a:r>
              <a:rPr lang="en-US" sz="2400" dirty="0"/>
              <a:t>. For starters, its keywords such as SELECT have to be in UPPERCASE. U-SQL uses the C# type system and within SELECT clauses, WHERE predicates, and so on, U-SQL uses C# expressions. This means the data types are C# types and use C# NULL semantics, and the comparison operators within a predicate follow C# syntax (e.g., a == "foo").</a:t>
            </a:r>
          </a:p>
          <a:p>
            <a:endParaRPr lang="en-US" sz="2400" dirty="0"/>
          </a:p>
          <a:p>
            <a:pPr marL="0" indent="0">
              <a:buNone/>
            </a:pPr>
            <a:endParaRPr lang="en-US" sz="2400" dirty="0">
              <a:latin typeface="+mn-lt"/>
            </a:endParaRPr>
          </a:p>
        </p:txBody>
      </p:sp>
    </p:spTree>
    <p:extLst>
      <p:ext uri="{BB962C8B-B14F-4D97-AF65-F5344CB8AC3E}">
        <p14:creationId xmlns:p14="http://schemas.microsoft.com/office/powerpoint/2010/main" val="25630656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a:t>How</a:t>
            </a:r>
            <a:endParaRPr lang="en-US" sz="2400" dirty="0"/>
          </a:p>
        </p:txBody>
      </p:sp>
      <p:sp>
        <p:nvSpPr>
          <p:cNvPr id="3" name="Content Placeholder 2"/>
          <p:cNvSpPr>
            <a:spLocks noGrp="1"/>
          </p:cNvSpPr>
          <p:nvPr>
            <p:ph sz="quarter" idx="10"/>
          </p:nvPr>
        </p:nvSpPr>
        <p:spPr>
          <a:xfrm>
            <a:off x="379413" y="914400"/>
            <a:ext cx="11525250" cy="5764214"/>
          </a:xfrm>
        </p:spPr>
        <p:txBody>
          <a:bodyPr/>
          <a:lstStyle/>
          <a:p>
            <a:r>
              <a:rPr lang="en-US" sz="2800" b="1" dirty="0"/>
              <a:t>Batch Scripting</a:t>
            </a:r>
          </a:p>
          <a:p>
            <a:r>
              <a:rPr lang="en-US" sz="2800" b="1" dirty="0"/>
              <a:t>Retrieve data </a:t>
            </a:r>
            <a:r>
              <a:rPr lang="en-US" sz="2800" dirty="0"/>
              <a:t>from stored locations in </a:t>
            </a:r>
            <a:r>
              <a:rPr lang="en-US" sz="2800" dirty="0" err="1"/>
              <a:t>rowset</a:t>
            </a:r>
            <a:r>
              <a:rPr lang="en-US" sz="2800" dirty="0"/>
              <a:t> format. These stored locations can be: </a:t>
            </a:r>
          </a:p>
          <a:p>
            <a:pPr lvl="1"/>
            <a:r>
              <a:rPr lang="en-US" sz="2400" dirty="0"/>
              <a:t>Files that will be schematized on read with EXTRACT expressions.</a:t>
            </a:r>
          </a:p>
          <a:p>
            <a:pPr lvl="1"/>
            <a:r>
              <a:rPr lang="en-US" sz="2400" dirty="0"/>
              <a:t>U-SQL tables that are stored in a schematized format.</a:t>
            </a:r>
          </a:p>
          <a:p>
            <a:r>
              <a:rPr lang="en-US" sz="2800" b="1" dirty="0"/>
              <a:t>Transform the </a:t>
            </a:r>
            <a:r>
              <a:rPr lang="en-US" sz="2800" b="1" dirty="0" err="1"/>
              <a:t>rowset</a:t>
            </a:r>
            <a:r>
              <a:rPr lang="en-US" sz="2800" b="1" dirty="0"/>
              <a:t>(s)</a:t>
            </a:r>
            <a:r>
              <a:rPr lang="en-US" sz="2800" dirty="0"/>
              <a:t>. </a:t>
            </a:r>
          </a:p>
          <a:p>
            <a:pPr lvl="1"/>
            <a:r>
              <a:rPr lang="en-US" sz="2400" dirty="0"/>
              <a:t>You can compose script multiple transformations over the </a:t>
            </a:r>
            <a:r>
              <a:rPr lang="en-US" sz="2400" dirty="0" err="1"/>
              <a:t>rowsets</a:t>
            </a:r>
            <a:r>
              <a:rPr lang="en-US" sz="2400" dirty="0"/>
              <a:t> in an expression flow format.</a:t>
            </a:r>
          </a:p>
          <a:p>
            <a:r>
              <a:rPr lang="en-US" sz="2800" b="1" dirty="0"/>
              <a:t>Store the transformed </a:t>
            </a:r>
            <a:r>
              <a:rPr lang="en-US" sz="2800" b="1" dirty="0" err="1"/>
              <a:t>rowset</a:t>
            </a:r>
            <a:r>
              <a:rPr lang="en-US" sz="2800" b="1" dirty="0"/>
              <a:t> data</a:t>
            </a:r>
            <a:r>
              <a:rPr lang="en-US" sz="2800" dirty="0"/>
              <a:t>.</a:t>
            </a:r>
            <a:r>
              <a:rPr lang="en-US" sz="2800" b="1" dirty="0"/>
              <a:t> </a:t>
            </a:r>
            <a:r>
              <a:rPr lang="en-US" sz="2800" dirty="0"/>
              <a:t>You can: </a:t>
            </a:r>
          </a:p>
          <a:p>
            <a:pPr lvl="1"/>
            <a:r>
              <a:rPr lang="en-US" sz="2400" dirty="0"/>
              <a:t>Store it in a file with an OUTPUT statement.</a:t>
            </a:r>
          </a:p>
          <a:p>
            <a:pPr lvl="1"/>
            <a:r>
              <a:rPr lang="en-US" sz="2400" dirty="0"/>
              <a:t>Store it in a U-SQL table.</a:t>
            </a:r>
            <a:endParaRPr lang="en-US" sz="2000" dirty="0"/>
          </a:p>
          <a:p>
            <a:pPr marL="0" indent="0">
              <a:buNone/>
            </a:pPr>
            <a:endParaRPr lang="en-US" sz="2400" dirty="0">
              <a:latin typeface="+mn-lt"/>
            </a:endParaRPr>
          </a:p>
        </p:txBody>
      </p:sp>
    </p:spTree>
    <p:extLst>
      <p:ext uri="{BB962C8B-B14F-4D97-AF65-F5344CB8AC3E}">
        <p14:creationId xmlns:p14="http://schemas.microsoft.com/office/powerpoint/2010/main" val="22501087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a:t>Prerequisites</a:t>
            </a:r>
            <a:endParaRPr lang="en-US" sz="2400" dirty="0"/>
          </a:p>
        </p:txBody>
      </p:sp>
      <p:sp>
        <p:nvSpPr>
          <p:cNvPr id="3" name="Content Placeholder 2"/>
          <p:cNvSpPr>
            <a:spLocks noGrp="1"/>
          </p:cNvSpPr>
          <p:nvPr>
            <p:ph sz="quarter" idx="10"/>
          </p:nvPr>
        </p:nvSpPr>
        <p:spPr>
          <a:xfrm>
            <a:off x="379413" y="914400"/>
            <a:ext cx="11525250" cy="5764214"/>
          </a:xfrm>
        </p:spPr>
        <p:txBody>
          <a:bodyPr/>
          <a:lstStyle/>
          <a:p>
            <a:r>
              <a:rPr lang="en-US" sz="2800" dirty="0"/>
              <a:t>To complete this lab you'll need:</a:t>
            </a:r>
          </a:p>
          <a:p>
            <a:r>
              <a:rPr lang="en-US" sz="2800" dirty="0"/>
              <a:t>A copy of Visual Studio with the Azure Data Lake Tools for Visual Studio installed, or </a:t>
            </a:r>
            <a:r>
              <a:rPr lang="en-US" sz="2800" b="1" dirty="0"/>
              <a:t>access to the ADLA Portal</a:t>
            </a:r>
            <a:r>
              <a:rPr lang="en-US" sz="2800" dirty="0"/>
              <a:t>.</a:t>
            </a:r>
          </a:p>
          <a:p>
            <a:r>
              <a:rPr lang="en-US" sz="2800" dirty="0"/>
              <a:t>Access to an </a:t>
            </a:r>
            <a:r>
              <a:rPr lang="en-US" sz="2800" b="1" dirty="0"/>
              <a:t>ADLA account.</a:t>
            </a:r>
            <a:endParaRPr lang="en-US" sz="2800" dirty="0"/>
          </a:p>
          <a:p>
            <a:r>
              <a:rPr lang="en-US" sz="2800" dirty="0"/>
              <a:t>Access to an </a:t>
            </a:r>
            <a:r>
              <a:rPr lang="en-US" sz="2800" b="1" dirty="0"/>
              <a:t>Azure Data Lake Store (ADLS) account</a:t>
            </a:r>
            <a:r>
              <a:rPr lang="en-US" sz="2800" dirty="0"/>
              <a:t>.</a:t>
            </a:r>
          </a:p>
          <a:p>
            <a:r>
              <a:rPr lang="en-US" sz="2800" dirty="0"/>
              <a:t>The lab exercises that follow provide only the language and scripts, and </a:t>
            </a:r>
            <a:r>
              <a:rPr lang="en-US" sz="2800" b="1" dirty="0"/>
              <a:t>will not show you how to use the Azure Data Lake Tools for Visual Studio </a:t>
            </a:r>
            <a:r>
              <a:rPr lang="en-US" sz="2800" dirty="0"/>
              <a:t>or the Azure Data Lake Analytics Portal. Your instructor will show you how to run the scripts through Azure Data Lake Tools for Visual Studio and/or the Azure Data Lake Analytics Portal.</a:t>
            </a:r>
          </a:p>
          <a:p>
            <a:pPr marL="0" indent="0">
              <a:buNone/>
            </a:pPr>
            <a:endParaRPr lang="en-US" sz="2400" dirty="0">
              <a:latin typeface="+mn-lt"/>
            </a:endParaRPr>
          </a:p>
        </p:txBody>
      </p:sp>
    </p:spTree>
    <p:extLst>
      <p:ext uri="{BB962C8B-B14F-4D97-AF65-F5344CB8AC3E}">
        <p14:creationId xmlns:p14="http://schemas.microsoft.com/office/powerpoint/2010/main" val="20870456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a:t>Setup Azure</a:t>
            </a:r>
            <a:endParaRPr lang="en-US" sz="2400" dirty="0"/>
          </a:p>
        </p:txBody>
      </p:sp>
      <p:sp>
        <p:nvSpPr>
          <p:cNvPr id="3" name="Content Placeholder 2"/>
          <p:cNvSpPr>
            <a:spLocks noGrp="1"/>
          </p:cNvSpPr>
          <p:nvPr>
            <p:ph sz="quarter" idx="10"/>
          </p:nvPr>
        </p:nvSpPr>
        <p:spPr>
          <a:xfrm>
            <a:off x="379413" y="914400"/>
            <a:ext cx="11525250" cy="5764214"/>
          </a:xfrm>
        </p:spPr>
        <p:txBody>
          <a:bodyPr/>
          <a:lstStyle/>
          <a:p>
            <a:r>
              <a:rPr lang="en-US" sz="2800" dirty="0"/>
              <a:t>http://portal.azure.com</a:t>
            </a:r>
          </a:p>
          <a:p>
            <a:r>
              <a:rPr lang="en-US" sz="2800" dirty="0"/>
              <a:t>Create </a:t>
            </a:r>
            <a:r>
              <a:rPr lang="en-US" sz="2800" b="1" dirty="0"/>
              <a:t>Resource Group</a:t>
            </a:r>
          </a:p>
          <a:p>
            <a:r>
              <a:rPr lang="en-US" sz="2800" dirty="0"/>
              <a:t>Create </a:t>
            </a:r>
            <a:r>
              <a:rPr lang="en-US" sz="2800" b="1" dirty="0"/>
              <a:t>Data Lake Storage</a:t>
            </a:r>
          </a:p>
          <a:p>
            <a:r>
              <a:rPr lang="en-US" sz="2800" dirty="0"/>
              <a:t>Create </a:t>
            </a:r>
            <a:r>
              <a:rPr lang="en-US" sz="2800" b="1" dirty="0"/>
              <a:t>Data Lake Analytics</a:t>
            </a:r>
          </a:p>
          <a:p>
            <a:pPr lvl="1"/>
            <a:r>
              <a:rPr lang="en-US" sz="2400" dirty="0"/>
              <a:t>Copy Sample Scripts/Data (Under Sample Scripts)</a:t>
            </a:r>
          </a:p>
          <a:p>
            <a:pPr lvl="1"/>
            <a:r>
              <a:rPr lang="en-US" sz="2400" dirty="0"/>
              <a:t>Samples are not installed by default to save on charges</a:t>
            </a:r>
          </a:p>
          <a:p>
            <a:pPr marL="0" indent="0">
              <a:buNone/>
            </a:pPr>
            <a:endParaRPr lang="en-US" sz="2400" dirty="0">
              <a:latin typeface="+mn-lt"/>
            </a:endParaRPr>
          </a:p>
        </p:txBody>
      </p:sp>
      <p:sp>
        <p:nvSpPr>
          <p:cNvPr id="6" name="Rectangle 5">
            <a:extLst>
              <a:ext uri="{FF2B5EF4-FFF2-40B4-BE49-F238E27FC236}">
                <a16:creationId xmlns:a16="http://schemas.microsoft.com/office/drawing/2014/main" id="{E1C4E65E-BD3A-4868-A390-2EC6360674A1}"/>
              </a:ext>
            </a:extLst>
          </p:cNvPr>
          <p:cNvSpPr/>
          <p:nvPr/>
        </p:nvSpPr>
        <p:spPr bwMode="auto">
          <a:xfrm>
            <a:off x="470967" y="5748127"/>
            <a:ext cx="11239115" cy="709507"/>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91440" rIns="182880" bIns="91440" numCol="1" spcCol="0" rtlCol="0" fromWordArt="0" anchor="t" anchorCtr="0" forceAA="0" compatLnSpc="1">
            <a:prstTxWarp prst="textNoShape">
              <a:avLst/>
            </a:prstTxWarp>
            <a:noAutofit/>
          </a:bodyPr>
          <a:lstStyle/>
          <a:p>
            <a:pPr algn="ctr"/>
            <a:r>
              <a:rPr lang="en-US" sz="2000" dirty="0"/>
              <a:t>https://github.com/Azure/AzureDataLake/blob/master/docs/Hands_on_Labs/USQL_HOL.md</a:t>
            </a:r>
          </a:p>
        </p:txBody>
      </p:sp>
      <p:pic>
        <p:nvPicPr>
          <p:cNvPr id="4" name="Picture 3">
            <a:extLst>
              <a:ext uri="{FF2B5EF4-FFF2-40B4-BE49-F238E27FC236}">
                <a16:creationId xmlns:a16="http://schemas.microsoft.com/office/drawing/2014/main" id="{5C3F1D32-2ED3-404A-99DC-EE8F598E49C8}"/>
              </a:ext>
            </a:extLst>
          </p:cNvPr>
          <p:cNvPicPr>
            <a:picLocks noChangeAspect="1"/>
          </p:cNvPicPr>
          <p:nvPr/>
        </p:nvPicPr>
        <p:blipFill>
          <a:blip r:embed="rId3"/>
          <a:stretch>
            <a:fillRect/>
          </a:stretch>
        </p:blipFill>
        <p:spPr>
          <a:xfrm>
            <a:off x="6214729" y="182215"/>
            <a:ext cx="5730949" cy="2839121"/>
          </a:xfrm>
          <a:prstGeom prst="rect">
            <a:avLst/>
          </a:prstGeom>
        </p:spPr>
      </p:pic>
    </p:spTree>
    <p:extLst>
      <p:ext uri="{BB962C8B-B14F-4D97-AF65-F5344CB8AC3E}">
        <p14:creationId xmlns:p14="http://schemas.microsoft.com/office/powerpoint/2010/main" val="27866057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a:t>Key Concepts</a:t>
            </a:r>
            <a:endParaRPr lang="en-US" sz="2400" dirty="0"/>
          </a:p>
        </p:txBody>
      </p:sp>
      <p:sp>
        <p:nvSpPr>
          <p:cNvPr id="3" name="Content Placeholder 2"/>
          <p:cNvSpPr>
            <a:spLocks noGrp="1"/>
          </p:cNvSpPr>
          <p:nvPr>
            <p:ph sz="quarter" idx="10"/>
          </p:nvPr>
        </p:nvSpPr>
        <p:spPr>
          <a:xfrm>
            <a:off x="379413" y="914400"/>
            <a:ext cx="11525250" cy="5764214"/>
          </a:xfrm>
        </p:spPr>
        <p:txBody>
          <a:bodyPr/>
          <a:lstStyle/>
          <a:p>
            <a:r>
              <a:rPr lang="en-US" sz="2800" dirty="0"/>
              <a:t>Sample data is tiny</a:t>
            </a:r>
          </a:p>
          <a:p>
            <a:pPr lvl="1"/>
            <a:r>
              <a:rPr lang="en-US" sz="2400" dirty="0"/>
              <a:t>Scaling the # of processors will not improve performance but will cost more</a:t>
            </a:r>
          </a:p>
          <a:p>
            <a:r>
              <a:rPr lang="en-US" sz="2800" dirty="0"/>
              <a:t>U-SQL does not process</a:t>
            </a:r>
            <a:br>
              <a:rPr lang="en-US" sz="2800" dirty="0"/>
            </a:br>
            <a:r>
              <a:rPr lang="en-US" sz="2800" dirty="0"/>
              <a:t>line-by-line</a:t>
            </a:r>
          </a:p>
          <a:p>
            <a:pPr lvl="1"/>
            <a:r>
              <a:rPr lang="en-US" sz="2400" dirty="0"/>
              <a:t>Code combined</a:t>
            </a:r>
          </a:p>
          <a:p>
            <a:pPr lvl="2"/>
            <a:r>
              <a:rPr lang="en-US" sz="2000" dirty="0"/>
              <a:t>@rs1 SELECT code is combined</a:t>
            </a:r>
            <a:br>
              <a:rPr lang="en-US" sz="2000" dirty="0"/>
            </a:br>
            <a:r>
              <a:rPr lang="en-US" sz="2000" dirty="0"/>
              <a:t>into a single SELECT, not</a:t>
            </a:r>
            <a:br>
              <a:rPr lang="en-US" sz="2000" dirty="0"/>
            </a:br>
            <a:r>
              <a:rPr lang="en-US" sz="2000" dirty="0"/>
              <a:t>executed in two parts</a:t>
            </a:r>
          </a:p>
          <a:p>
            <a:pPr lvl="1"/>
            <a:r>
              <a:rPr lang="en-US" sz="2400" dirty="0"/>
              <a:t>Processes combined</a:t>
            </a:r>
          </a:p>
          <a:p>
            <a:pPr lvl="2"/>
            <a:r>
              <a:rPr lang="en-US" sz="2000" dirty="0"/>
              <a:t>Compiler will see the same</a:t>
            </a:r>
            <a:br>
              <a:rPr lang="en-US" sz="2000" dirty="0"/>
            </a:br>
            <a:r>
              <a:rPr lang="en-US" sz="2000" dirty="0"/>
              <a:t>SELECT across the script and</a:t>
            </a:r>
            <a:br>
              <a:rPr lang="en-US" sz="2000" dirty="0"/>
            </a:br>
            <a:r>
              <a:rPr lang="en-US" sz="2000" dirty="0"/>
              <a:t>execute it only once</a:t>
            </a:r>
          </a:p>
          <a:p>
            <a:endParaRPr lang="en-US" sz="2400" dirty="0"/>
          </a:p>
          <a:p>
            <a:pPr marL="0" indent="0">
              <a:buNone/>
            </a:pPr>
            <a:endParaRPr lang="en-US" sz="2400" dirty="0">
              <a:latin typeface="+mn-lt"/>
            </a:endParaRPr>
          </a:p>
        </p:txBody>
      </p:sp>
      <p:pic>
        <p:nvPicPr>
          <p:cNvPr id="4" name="Picture 3">
            <a:extLst>
              <a:ext uri="{FF2B5EF4-FFF2-40B4-BE49-F238E27FC236}">
                <a16:creationId xmlns:a16="http://schemas.microsoft.com/office/drawing/2014/main" id="{4CB73753-9EEC-43DA-B833-F182BB56A793}"/>
              </a:ext>
            </a:extLst>
          </p:cNvPr>
          <p:cNvPicPr>
            <a:picLocks noChangeAspect="1"/>
          </p:cNvPicPr>
          <p:nvPr/>
        </p:nvPicPr>
        <p:blipFill>
          <a:blip r:embed="rId3"/>
          <a:stretch>
            <a:fillRect/>
          </a:stretch>
        </p:blipFill>
        <p:spPr>
          <a:xfrm>
            <a:off x="4992011" y="1871923"/>
            <a:ext cx="6911935" cy="4747895"/>
          </a:xfrm>
          <a:prstGeom prst="rect">
            <a:avLst/>
          </a:prstGeom>
        </p:spPr>
      </p:pic>
    </p:spTree>
    <p:extLst>
      <p:ext uri="{BB962C8B-B14F-4D97-AF65-F5344CB8AC3E}">
        <p14:creationId xmlns:p14="http://schemas.microsoft.com/office/powerpoint/2010/main" val="39302333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a:t>Key Concepts</a:t>
            </a:r>
            <a:endParaRPr lang="en-US" sz="2400" dirty="0"/>
          </a:p>
        </p:txBody>
      </p:sp>
      <p:sp>
        <p:nvSpPr>
          <p:cNvPr id="3" name="Content Placeholder 2"/>
          <p:cNvSpPr>
            <a:spLocks noGrp="1"/>
          </p:cNvSpPr>
          <p:nvPr>
            <p:ph sz="quarter" idx="10"/>
          </p:nvPr>
        </p:nvSpPr>
        <p:spPr>
          <a:xfrm>
            <a:off x="379413" y="914400"/>
            <a:ext cx="11525250" cy="5764214"/>
          </a:xfrm>
        </p:spPr>
        <p:txBody>
          <a:bodyPr/>
          <a:lstStyle/>
          <a:p>
            <a:endParaRPr lang="en-US" sz="2800" dirty="0"/>
          </a:p>
          <a:p>
            <a:endParaRPr lang="en-US" sz="2800" dirty="0"/>
          </a:p>
          <a:p>
            <a:r>
              <a:rPr lang="en-US" sz="2800" dirty="0"/>
              <a:t>Scripts can be scaled via multiple AUs</a:t>
            </a:r>
          </a:p>
          <a:p>
            <a:r>
              <a:rPr lang="en-US" sz="2800" dirty="0"/>
              <a:t>Does not utilize them intelligently, do not arbitrarily set</a:t>
            </a:r>
          </a:p>
          <a:p>
            <a:r>
              <a:rPr lang="en-US" sz="2800" dirty="0"/>
              <a:t>Our exercises are ok with 1-4</a:t>
            </a:r>
          </a:p>
          <a:p>
            <a:r>
              <a:rPr lang="en-US" sz="2800" dirty="0"/>
              <a:t>Can be slower if scale too high, due to setup time</a:t>
            </a:r>
          </a:p>
          <a:p>
            <a:endParaRPr lang="en-US" sz="2000" dirty="0"/>
          </a:p>
          <a:p>
            <a:endParaRPr lang="en-US" sz="2400" dirty="0"/>
          </a:p>
          <a:p>
            <a:pPr marL="0" indent="0">
              <a:buNone/>
            </a:pPr>
            <a:endParaRPr lang="en-US" sz="2400" dirty="0">
              <a:latin typeface="+mn-lt"/>
            </a:endParaRPr>
          </a:p>
        </p:txBody>
      </p:sp>
      <p:pic>
        <p:nvPicPr>
          <p:cNvPr id="5" name="Picture 4">
            <a:extLst>
              <a:ext uri="{FF2B5EF4-FFF2-40B4-BE49-F238E27FC236}">
                <a16:creationId xmlns:a16="http://schemas.microsoft.com/office/drawing/2014/main" id="{263C461B-4446-45B9-B973-46ACDF730196}"/>
              </a:ext>
            </a:extLst>
          </p:cNvPr>
          <p:cNvPicPr>
            <a:picLocks noChangeAspect="1"/>
          </p:cNvPicPr>
          <p:nvPr/>
        </p:nvPicPr>
        <p:blipFill>
          <a:blip r:embed="rId3"/>
          <a:stretch>
            <a:fillRect/>
          </a:stretch>
        </p:blipFill>
        <p:spPr>
          <a:xfrm>
            <a:off x="8210660" y="5122014"/>
            <a:ext cx="3362325" cy="1047750"/>
          </a:xfrm>
          <a:prstGeom prst="rect">
            <a:avLst/>
          </a:prstGeom>
        </p:spPr>
      </p:pic>
    </p:spTree>
    <p:extLst>
      <p:ext uri="{BB962C8B-B14F-4D97-AF65-F5344CB8AC3E}">
        <p14:creationId xmlns:p14="http://schemas.microsoft.com/office/powerpoint/2010/main" val="36863639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a:t>Need Help?</a:t>
            </a:r>
            <a:endParaRPr lang="en-US" sz="2400" dirty="0"/>
          </a:p>
        </p:txBody>
      </p:sp>
      <p:sp>
        <p:nvSpPr>
          <p:cNvPr id="3" name="Content Placeholder 2"/>
          <p:cNvSpPr>
            <a:spLocks noGrp="1"/>
          </p:cNvSpPr>
          <p:nvPr>
            <p:ph sz="quarter" idx="10"/>
          </p:nvPr>
        </p:nvSpPr>
        <p:spPr>
          <a:xfrm>
            <a:off x="379413" y="914400"/>
            <a:ext cx="11525250" cy="5764214"/>
          </a:xfrm>
        </p:spPr>
        <p:txBody>
          <a:bodyPr/>
          <a:lstStyle/>
          <a:p>
            <a:endParaRPr lang="en-US" sz="2400" dirty="0"/>
          </a:p>
          <a:p>
            <a:pPr marL="0" indent="0">
              <a:buNone/>
            </a:pPr>
            <a:endParaRPr lang="en-US" sz="2400" dirty="0">
              <a:latin typeface="+mn-lt"/>
            </a:endParaRPr>
          </a:p>
        </p:txBody>
      </p:sp>
      <p:grpSp>
        <p:nvGrpSpPr>
          <p:cNvPr id="4" name="Group 3">
            <a:extLst>
              <a:ext uri="{FF2B5EF4-FFF2-40B4-BE49-F238E27FC236}">
                <a16:creationId xmlns:a16="http://schemas.microsoft.com/office/drawing/2014/main" id="{C86C69ED-931B-40FD-96F2-71404E2757D7}"/>
              </a:ext>
            </a:extLst>
          </p:cNvPr>
          <p:cNvGrpSpPr/>
          <p:nvPr/>
        </p:nvGrpSpPr>
        <p:grpSpPr>
          <a:xfrm>
            <a:off x="1325273" y="418743"/>
            <a:ext cx="9690058" cy="6084630"/>
            <a:chOff x="1325273" y="418743"/>
            <a:chExt cx="9690058" cy="6084630"/>
          </a:xfrm>
        </p:grpSpPr>
        <p:pic>
          <p:nvPicPr>
            <p:cNvPr id="14338" name="Picture 2" descr="2d54c728-5e6f-4127-a560-ed7446ecd47e@namprd07">
              <a:extLst>
                <a:ext uri="{FF2B5EF4-FFF2-40B4-BE49-F238E27FC236}">
                  <a16:creationId xmlns:a16="http://schemas.microsoft.com/office/drawing/2014/main" id="{95AC6B88-4709-43FF-93BB-2DB545A139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48917" y="418743"/>
              <a:ext cx="5066414" cy="60846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itle 1">
              <a:extLst>
                <a:ext uri="{FF2B5EF4-FFF2-40B4-BE49-F238E27FC236}">
                  <a16:creationId xmlns:a16="http://schemas.microsoft.com/office/drawing/2014/main" id="{EE08846D-E328-4AC3-8733-A69B8C3C7620}"/>
                </a:ext>
              </a:extLst>
            </p:cNvPr>
            <p:cNvSpPr txBox="1">
              <a:spLocks/>
            </p:cNvSpPr>
            <p:nvPr/>
          </p:nvSpPr>
          <p:spPr>
            <a:xfrm>
              <a:off x="1325273" y="3264763"/>
              <a:ext cx="3257097" cy="1063487"/>
            </a:xfrm>
            <a:prstGeom prst="rect">
              <a:avLst/>
            </a:prstGeom>
          </p:spPr>
          <p:txBody>
            <a:bodyPr vert="horz" lIns="91409" tIns="45705" rIns="91409" bIns="45705" rtlCol="0" anchor="t" anchorCtr="0">
              <a:normAutofit fontScale="92500"/>
            </a:bodyPr>
            <a:lstStyle>
              <a:lvl1pPr algn="l" defTabSz="914088" rtl="0" eaLnBrk="1" latinLnBrk="0" hangingPunct="1">
                <a:lnSpc>
                  <a:spcPct val="80000"/>
                </a:lnSpc>
                <a:spcBef>
                  <a:spcPct val="0"/>
                </a:spcBef>
                <a:buNone/>
                <a:defRPr sz="4400" kern="120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stStyle>
            <a:p>
              <a:pPr algn="ctr"/>
              <a:r>
                <a:rPr lang="en-US" sz="5400" b="1" dirty="0"/>
                <a:t>ASK ANDY!</a:t>
              </a:r>
              <a:endParaRPr lang="en-US" sz="3200" b="1" dirty="0"/>
            </a:p>
          </p:txBody>
        </p:sp>
      </p:grpSp>
    </p:spTree>
    <p:extLst>
      <p:ext uri="{BB962C8B-B14F-4D97-AF65-F5344CB8AC3E}">
        <p14:creationId xmlns:p14="http://schemas.microsoft.com/office/powerpoint/2010/main" val="1369707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Exercise 1</a:t>
            </a:r>
          </a:p>
        </p:txBody>
      </p:sp>
      <p:sp>
        <p:nvSpPr>
          <p:cNvPr id="3" name="Slide Number Placeholder 2"/>
          <p:cNvSpPr>
            <a:spLocks noGrp="1"/>
          </p:cNvSpPr>
          <p:nvPr>
            <p:ph type="sldNum" sz="quarter" idx="11"/>
          </p:nvPr>
        </p:nvSpPr>
        <p:spPr/>
        <p:txBody>
          <a:bodyPr/>
          <a:lstStyle/>
          <a:p>
            <a:pPr marL="0" marR="0" lvl="0" indent="0" algn="r" defTabSz="913505" rtl="0" eaLnBrk="1" fontAlgn="base" latinLnBrk="0" hangingPunct="1">
              <a:lnSpc>
                <a:spcPct val="100000"/>
              </a:lnSpc>
              <a:spcBef>
                <a:spcPct val="0"/>
              </a:spcBef>
              <a:spcAft>
                <a:spcPct val="0"/>
              </a:spcAft>
              <a:buClrTx/>
              <a:buSzTx/>
              <a:buFontTx/>
              <a:buNone/>
              <a:tabLst/>
              <a:defRPr/>
            </a:pPr>
            <a:fld id="{F8A0AC42-AA1D-4944-8D96-660DE70C7E1B}" type="slidenum">
              <a:rPr kumimoji="0" lang="en-US" sz="882"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13505" rtl="0" eaLnBrk="1" fontAlgn="base" latinLnBrk="0" hangingPunct="1">
                <a:lnSpc>
                  <a:spcPct val="100000"/>
                </a:lnSpc>
                <a:spcBef>
                  <a:spcPct val="0"/>
                </a:spcBef>
                <a:spcAft>
                  <a:spcPct val="0"/>
                </a:spcAft>
                <a:buClrTx/>
                <a:buSzTx/>
                <a:buFontTx/>
                <a:buNone/>
                <a:tabLst/>
                <a:defRPr/>
              </a:pPr>
              <a:t>9</a:t>
            </a:fld>
            <a:endParaRPr kumimoji="0" lang="en-US" sz="882" b="0" i="0" u="none" strike="noStrike" kern="1200" cap="none" spc="0" normalizeH="0" baseline="0" noProof="0" dirty="0">
              <a:ln>
                <a:noFill/>
              </a:ln>
              <a:solidFill>
                <a:srgbClr val="000000"/>
              </a:solidFill>
              <a:effectLst/>
              <a:uLnTx/>
              <a:uFillTx/>
              <a:latin typeface="Segoe UI"/>
              <a:ea typeface="+mn-ea"/>
              <a:cs typeface="+mn-cs"/>
            </a:endParaRPr>
          </a:p>
        </p:txBody>
      </p:sp>
      <p:sp>
        <p:nvSpPr>
          <p:cNvPr id="4" name="Rectangle 3"/>
          <p:cNvSpPr/>
          <p:nvPr/>
        </p:nvSpPr>
        <p:spPr bwMode="auto">
          <a:xfrm>
            <a:off x="440267" y="1280160"/>
            <a:ext cx="11239115" cy="709507"/>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91440" rIns="182880" bIns="91440"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defRPr/>
            </a:pPr>
            <a:r>
              <a:rPr lang="en-US" sz="2000" dirty="0"/>
              <a:t>In this exercise you will submit a U-SQL script that reads data from an input file, extracts and schematizes data, and writes the results into an output file</a:t>
            </a:r>
            <a:endParaRPr kumimoji="0" lang="en-US" sz="2000" b="1"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6" name="TextBox 5"/>
          <p:cNvSpPr txBox="1"/>
          <p:nvPr/>
        </p:nvSpPr>
        <p:spPr>
          <a:xfrm>
            <a:off x="440268" y="2128642"/>
            <a:ext cx="4558818" cy="3899625"/>
          </a:xfrm>
          <a:prstGeom prst="rect">
            <a:avLst/>
          </a:prstGeom>
          <a:noFill/>
        </p:spPr>
        <p:txBody>
          <a:bodyPr wrap="square" lIns="182880" tIns="146304" rIns="182880" bIns="146304" rtlCol="0">
            <a:noAutofit/>
          </a:bodyPr>
          <a:lstStyle/>
          <a:p>
            <a:pPr marL="285750" marR="0" lvl="0" indent="-285750" algn="l" defTabSz="914400" rtl="0" eaLnBrk="1" fontAlgn="auto" latinLnBrk="0" hangingPunct="1">
              <a:lnSpc>
                <a:spcPct val="90000"/>
              </a:lnSpc>
              <a:spcBef>
                <a:spcPts val="0"/>
              </a:spcBef>
              <a:spcAft>
                <a:spcPts val="600"/>
              </a:spcAft>
              <a:buClr>
                <a:srgbClr val="68217A"/>
              </a:buClr>
              <a:buSzPct val="75000"/>
              <a:buFont typeface="Wingdings" panose="05000000000000000000" pitchFamily="2" charset="2"/>
              <a:buChar char="v"/>
              <a:tabLst/>
              <a:defRPr/>
            </a:pPr>
            <a:r>
              <a:rPr kumimoji="0" lang="en-US" sz="1800" b="0" i="0" u="none" strike="noStrike" kern="1200" cap="none" spc="0" normalizeH="0" baseline="0" noProof="0" dirty="0">
                <a:ln>
                  <a:noFill/>
                </a:ln>
                <a:solidFill>
                  <a:srgbClr val="000000">
                    <a:lumMod val="65000"/>
                    <a:lumOff val="35000"/>
                  </a:srgbClr>
                </a:solidFill>
                <a:effectLst/>
                <a:uLnTx/>
                <a:uFillTx/>
                <a:latin typeface="Segoe UI"/>
                <a:ea typeface="+mn-ea"/>
                <a:cs typeface="+mn-cs"/>
              </a:rPr>
              <a:t>Navigate to ADLA account</a:t>
            </a:r>
          </a:p>
          <a:p>
            <a:pPr marL="285750" marR="0" lvl="0" indent="-285750" algn="l" defTabSz="914400" rtl="0" eaLnBrk="1" fontAlgn="auto" latinLnBrk="0" hangingPunct="1">
              <a:lnSpc>
                <a:spcPct val="90000"/>
              </a:lnSpc>
              <a:spcBef>
                <a:spcPts val="0"/>
              </a:spcBef>
              <a:spcAft>
                <a:spcPts val="600"/>
              </a:spcAft>
              <a:buClr>
                <a:srgbClr val="68217A"/>
              </a:buClr>
              <a:buSzPct val="75000"/>
              <a:buFont typeface="Wingdings" panose="05000000000000000000" pitchFamily="2" charset="2"/>
              <a:buChar char="v"/>
              <a:tabLst/>
              <a:defRPr/>
            </a:pPr>
            <a:r>
              <a:rPr kumimoji="0" lang="en-US" sz="1800" b="0" i="0" u="none" strike="noStrike" kern="1200" cap="none" spc="0" normalizeH="0" baseline="0" noProof="0" dirty="0">
                <a:ln>
                  <a:noFill/>
                </a:ln>
                <a:solidFill>
                  <a:srgbClr val="000000">
                    <a:lumMod val="65000"/>
                    <a:lumOff val="35000"/>
                  </a:srgbClr>
                </a:solidFill>
                <a:effectLst/>
                <a:uLnTx/>
                <a:uFillTx/>
                <a:latin typeface="Segoe UI"/>
                <a:ea typeface="+mn-ea"/>
                <a:cs typeface="+mn-cs"/>
              </a:rPr>
              <a:t>+ New Job</a:t>
            </a:r>
          </a:p>
          <a:p>
            <a:pPr marL="285750" marR="0" lvl="0" indent="-285750" algn="l" defTabSz="914400" rtl="0" eaLnBrk="1" fontAlgn="auto" latinLnBrk="0" hangingPunct="1">
              <a:lnSpc>
                <a:spcPct val="90000"/>
              </a:lnSpc>
              <a:spcBef>
                <a:spcPts val="0"/>
              </a:spcBef>
              <a:spcAft>
                <a:spcPts val="600"/>
              </a:spcAft>
              <a:buClr>
                <a:srgbClr val="68217A"/>
              </a:buClr>
              <a:buSzPct val="75000"/>
              <a:buFont typeface="Wingdings" panose="05000000000000000000" pitchFamily="2" charset="2"/>
              <a:buChar char="v"/>
              <a:tabLst/>
              <a:defRPr/>
            </a:pPr>
            <a:r>
              <a:rPr kumimoji="0" lang="en-US" sz="1800" b="0" i="0" u="none" strike="noStrike" kern="1200" cap="none" spc="0" normalizeH="0" baseline="0" noProof="0" dirty="0">
                <a:ln>
                  <a:noFill/>
                </a:ln>
                <a:solidFill>
                  <a:srgbClr val="000000">
                    <a:lumMod val="65000"/>
                    <a:lumOff val="35000"/>
                  </a:srgbClr>
                </a:solidFill>
                <a:effectLst/>
                <a:uLnTx/>
                <a:uFillTx/>
                <a:latin typeface="Segoe UI"/>
                <a:ea typeface="+mn-ea"/>
                <a:cs typeface="+mn-cs"/>
              </a:rPr>
              <a:t>Copy/Paste Code</a:t>
            </a:r>
          </a:p>
          <a:p>
            <a:pPr marL="285750" marR="0" lvl="0" indent="-285750" algn="l" defTabSz="914400" rtl="0" eaLnBrk="1" fontAlgn="auto" latinLnBrk="0" hangingPunct="1">
              <a:lnSpc>
                <a:spcPct val="90000"/>
              </a:lnSpc>
              <a:spcBef>
                <a:spcPts val="0"/>
              </a:spcBef>
              <a:spcAft>
                <a:spcPts val="600"/>
              </a:spcAft>
              <a:buClr>
                <a:srgbClr val="68217A"/>
              </a:buClr>
              <a:buSzPct val="75000"/>
              <a:buFont typeface="Wingdings" panose="05000000000000000000" pitchFamily="2" charset="2"/>
              <a:buChar char="v"/>
              <a:tabLst/>
              <a:defRPr/>
            </a:pPr>
            <a:r>
              <a:rPr lang="en-US" dirty="0">
                <a:solidFill>
                  <a:srgbClr val="000000">
                    <a:lumMod val="65000"/>
                    <a:lumOff val="35000"/>
                  </a:srgbClr>
                </a:solidFill>
                <a:latin typeface="Segoe UI"/>
              </a:rPr>
              <a:t>@ sets variables</a:t>
            </a:r>
          </a:p>
          <a:p>
            <a:pPr marL="285750" marR="0" lvl="0" indent="-285750" algn="l" defTabSz="914400" rtl="0" eaLnBrk="1" fontAlgn="auto" latinLnBrk="0" hangingPunct="1">
              <a:lnSpc>
                <a:spcPct val="90000"/>
              </a:lnSpc>
              <a:spcBef>
                <a:spcPts val="0"/>
              </a:spcBef>
              <a:spcAft>
                <a:spcPts val="600"/>
              </a:spcAft>
              <a:buClr>
                <a:srgbClr val="68217A"/>
              </a:buClr>
              <a:buSzPct val="75000"/>
              <a:buFont typeface="Wingdings" panose="05000000000000000000" pitchFamily="2" charset="2"/>
              <a:buChar char="v"/>
              <a:tabLst/>
              <a:defRPr/>
            </a:pPr>
            <a:r>
              <a:rPr kumimoji="0" lang="en-US" sz="1800" b="0" i="0" u="none" strike="noStrike" kern="1200" cap="none" spc="0" normalizeH="0" baseline="0" noProof="0" dirty="0">
                <a:ln>
                  <a:noFill/>
                </a:ln>
                <a:solidFill>
                  <a:srgbClr val="000000">
                    <a:lumMod val="65000"/>
                    <a:lumOff val="35000"/>
                  </a:srgbClr>
                </a:solidFill>
                <a:effectLst/>
                <a:uLnTx/>
                <a:uFillTx/>
                <a:latin typeface="Segoe UI"/>
                <a:ea typeface="+mn-ea"/>
                <a:cs typeface="+mn-cs"/>
              </a:rPr>
              <a:t>SELECT and EXTRACT used interchangeably</a:t>
            </a:r>
          </a:p>
          <a:p>
            <a:pPr marL="285750" marR="0" lvl="0" indent="-285750" algn="l" defTabSz="914400" rtl="0" eaLnBrk="1" fontAlgn="auto" latinLnBrk="0" hangingPunct="1">
              <a:lnSpc>
                <a:spcPct val="90000"/>
              </a:lnSpc>
              <a:spcBef>
                <a:spcPts val="0"/>
              </a:spcBef>
              <a:spcAft>
                <a:spcPts val="600"/>
              </a:spcAft>
              <a:buClr>
                <a:srgbClr val="68217A"/>
              </a:buClr>
              <a:buSzPct val="75000"/>
              <a:buFont typeface="Wingdings" panose="05000000000000000000" pitchFamily="2" charset="2"/>
              <a:buChar char="v"/>
              <a:tabLst/>
              <a:defRPr/>
            </a:pPr>
            <a:r>
              <a:rPr kumimoji="0" lang="en-US" sz="1800" b="0" i="0" u="none" strike="noStrike" kern="1200" cap="none" spc="0" normalizeH="0" baseline="0" noProof="0" dirty="0">
                <a:ln>
                  <a:noFill/>
                </a:ln>
                <a:solidFill>
                  <a:srgbClr val="000000">
                    <a:lumMod val="65000"/>
                    <a:lumOff val="35000"/>
                  </a:srgbClr>
                </a:solidFill>
                <a:effectLst/>
                <a:uLnTx/>
                <a:uFillTx/>
                <a:latin typeface="Segoe UI"/>
                <a:ea typeface="+mn-ea"/>
                <a:cs typeface="+mn-cs"/>
              </a:rPr>
              <a:t>? </a:t>
            </a:r>
            <a:r>
              <a:rPr lang="en-US" dirty="0">
                <a:solidFill>
                  <a:srgbClr val="000000">
                    <a:lumMod val="65000"/>
                    <a:lumOff val="35000"/>
                  </a:srgbClr>
                </a:solidFill>
                <a:latin typeface="Segoe UI"/>
              </a:rPr>
              <a:t>Allows for </a:t>
            </a:r>
            <a:r>
              <a:rPr lang="en-US" dirty="0" err="1">
                <a:solidFill>
                  <a:srgbClr val="000000">
                    <a:lumMod val="65000"/>
                    <a:lumOff val="35000"/>
                  </a:srgbClr>
                </a:solidFill>
                <a:latin typeface="Segoe UI"/>
              </a:rPr>
              <a:t>NULLable</a:t>
            </a:r>
            <a:r>
              <a:rPr lang="en-US" dirty="0">
                <a:solidFill>
                  <a:srgbClr val="000000">
                    <a:lumMod val="65000"/>
                    <a:lumOff val="35000"/>
                  </a:srgbClr>
                </a:solidFill>
                <a:latin typeface="Segoe UI"/>
              </a:rPr>
              <a:t> integer</a:t>
            </a:r>
          </a:p>
          <a:p>
            <a:pPr marL="285750" marR="0" lvl="0" indent="-285750" algn="l" defTabSz="914400" rtl="0" eaLnBrk="1" fontAlgn="auto" latinLnBrk="0" hangingPunct="1">
              <a:lnSpc>
                <a:spcPct val="90000"/>
              </a:lnSpc>
              <a:spcBef>
                <a:spcPts val="0"/>
              </a:spcBef>
              <a:spcAft>
                <a:spcPts val="600"/>
              </a:spcAft>
              <a:buClr>
                <a:srgbClr val="68217A"/>
              </a:buClr>
              <a:buSzPct val="75000"/>
              <a:buFont typeface="Wingdings" panose="05000000000000000000" pitchFamily="2" charset="2"/>
              <a:buChar char="v"/>
              <a:tabLst/>
              <a:defRPr/>
            </a:pPr>
            <a:r>
              <a:rPr kumimoji="0" lang="en-US" sz="1800" b="0" i="0" u="none" strike="noStrike" kern="1200" cap="none" spc="0" normalizeH="0" baseline="0" noProof="0" dirty="0">
                <a:ln>
                  <a:noFill/>
                </a:ln>
                <a:solidFill>
                  <a:srgbClr val="000000">
                    <a:lumMod val="65000"/>
                    <a:lumOff val="35000"/>
                  </a:srgbClr>
                </a:solidFill>
                <a:effectLst/>
                <a:uLnTx/>
                <a:uFillTx/>
                <a:latin typeface="Segoe UI"/>
                <a:ea typeface="+mn-ea"/>
                <a:cs typeface="+mn-cs"/>
              </a:rPr>
              <a:t>Uses TSV Ext</a:t>
            </a:r>
            <a:r>
              <a:rPr lang="en-US" dirty="0" err="1">
                <a:solidFill>
                  <a:srgbClr val="000000">
                    <a:lumMod val="65000"/>
                    <a:lumOff val="35000"/>
                  </a:srgbClr>
                </a:solidFill>
                <a:latin typeface="Segoe UI"/>
              </a:rPr>
              <a:t>ractor</a:t>
            </a:r>
            <a:r>
              <a:rPr lang="en-US" dirty="0">
                <a:solidFill>
                  <a:srgbClr val="000000">
                    <a:lumMod val="65000"/>
                    <a:lumOff val="35000"/>
                  </a:srgbClr>
                </a:solidFill>
                <a:latin typeface="Segoe UI"/>
              </a:rPr>
              <a:t>, can write your own</a:t>
            </a:r>
          </a:p>
          <a:p>
            <a:pPr marL="285750" marR="0" lvl="0" indent="-285750" algn="l" defTabSz="914400" rtl="0" eaLnBrk="1" fontAlgn="auto" latinLnBrk="0" hangingPunct="1">
              <a:lnSpc>
                <a:spcPct val="90000"/>
              </a:lnSpc>
              <a:spcBef>
                <a:spcPts val="0"/>
              </a:spcBef>
              <a:spcAft>
                <a:spcPts val="600"/>
              </a:spcAft>
              <a:buClr>
                <a:srgbClr val="68217A"/>
              </a:buClr>
              <a:buSzPct val="75000"/>
              <a:buFont typeface="Wingdings" panose="05000000000000000000" pitchFamily="2" charset="2"/>
              <a:buChar char="v"/>
              <a:tabLst/>
              <a:defRPr/>
            </a:pPr>
            <a:r>
              <a:rPr kumimoji="0" lang="en-US" sz="1800" b="0" i="0" u="none" strike="noStrike" kern="1200" cap="none" spc="0" normalizeH="0" baseline="0" noProof="0" dirty="0">
                <a:ln>
                  <a:noFill/>
                </a:ln>
                <a:solidFill>
                  <a:srgbClr val="000000">
                    <a:lumMod val="65000"/>
                    <a:lumOff val="35000"/>
                  </a:srgbClr>
                </a:solidFill>
                <a:effectLst/>
                <a:uLnTx/>
                <a:uFillTx/>
                <a:latin typeface="Segoe UI"/>
                <a:ea typeface="+mn-ea"/>
                <a:cs typeface="+mn-cs"/>
              </a:rPr>
              <a:t>Uses CSV Writer, same as extractors</a:t>
            </a:r>
          </a:p>
          <a:p>
            <a:pPr marL="285750" marR="0" lvl="0" indent="-285750" algn="l" defTabSz="914400" rtl="0" eaLnBrk="1" fontAlgn="auto" latinLnBrk="0" hangingPunct="1">
              <a:lnSpc>
                <a:spcPct val="90000"/>
              </a:lnSpc>
              <a:spcBef>
                <a:spcPts val="0"/>
              </a:spcBef>
              <a:spcAft>
                <a:spcPts val="600"/>
              </a:spcAft>
              <a:buClr>
                <a:srgbClr val="68217A"/>
              </a:buClr>
              <a:buSzPct val="75000"/>
              <a:buFont typeface="Wingdings" panose="05000000000000000000" pitchFamily="2" charset="2"/>
              <a:buChar char="v"/>
              <a:tabLst/>
              <a:defRPr/>
            </a:pPr>
            <a:r>
              <a:rPr lang="en-US" dirty="0">
                <a:solidFill>
                  <a:srgbClr val="000000">
                    <a:lumMod val="65000"/>
                    <a:lumOff val="35000"/>
                  </a:srgbClr>
                </a:solidFill>
                <a:latin typeface="Segoe UI"/>
              </a:rPr>
              <a:t>Submit Job</a:t>
            </a:r>
            <a:endParaRPr kumimoji="0" lang="en-US" sz="1800" b="0" i="0" u="none" strike="noStrike" kern="1200" cap="none" spc="0" normalizeH="0" baseline="0" noProof="0" dirty="0">
              <a:ln>
                <a:noFill/>
              </a:ln>
              <a:solidFill>
                <a:srgbClr val="000000">
                  <a:lumMod val="65000"/>
                  <a:lumOff val="35000"/>
                </a:srgbClr>
              </a:solidFill>
              <a:effectLst/>
              <a:uLnTx/>
              <a:uFillTx/>
              <a:latin typeface="Segoe UI"/>
              <a:ea typeface="+mn-ea"/>
              <a:cs typeface="+mn-cs"/>
            </a:endParaRPr>
          </a:p>
        </p:txBody>
      </p:sp>
      <p:pic>
        <p:nvPicPr>
          <p:cNvPr id="41" name="Picture 40">
            <a:extLst>
              <a:ext uri="{FF2B5EF4-FFF2-40B4-BE49-F238E27FC236}">
                <a16:creationId xmlns:a16="http://schemas.microsoft.com/office/drawing/2014/main" id="{CB2FDACF-C150-412D-8DF5-ECF5DDD9FB2C}"/>
              </a:ext>
            </a:extLst>
          </p:cNvPr>
          <p:cNvPicPr>
            <a:picLocks noChangeAspect="1"/>
          </p:cNvPicPr>
          <p:nvPr/>
        </p:nvPicPr>
        <p:blipFill>
          <a:blip r:embed="rId3"/>
          <a:stretch>
            <a:fillRect/>
          </a:stretch>
        </p:blipFill>
        <p:spPr>
          <a:xfrm>
            <a:off x="5422289" y="2128642"/>
            <a:ext cx="6257094" cy="4217404"/>
          </a:xfrm>
          <a:prstGeom prst="rect">
            <a:avLst/>
          </a:prstGeom>
        </p:spPr>
      </p:pic>
    </p:spTree>
    <p:extLst>
      <p:ext uri="{BB962C8B-B14F-4D97-AF65-F5344CB8AC3E}">
        <p14:creationId xmlns:p14="http://schemas.microsoft.com/office/powerpoint/2010/main" val="3970317548"/>
      </p:ext>
    </p:extLst>
  </p:cSld>
  <p:clrMapOvr>
    <a:masterClrMapping/>
  </p:clrMapOvr>
  <p:transition spd="med">
    <p:fade/>
  </p:transition>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TB Product Families 2015">
  <a:themeElements>
    <a:clrScheme name="SQL Server 2014 Decks">
      <a:dk1>
        <a:srgbClr val="494949"/>
      </a:dk1>
      <a:lt1>
        <a:srgbClr val="FFFFFF"/>
      </a:lt1>
      <a:dk2>
        <a:srgbClr val="BA141A"/>
      </a:dk2>
      <a:lt2>
        <a:srgbClr val="D2D2D2"/>
      </a:lt2>
      <a:accent1>
        <a:srgbClr val="0072C6"/>
      </a:accent1>
      <a:accent2>
        <a:srgbClr val="DC3C00"/>
      </a:accent2>
      <a:accent3>
        <a:srgbClr val="008B72"/>
      </a:accent3>
      <a:accent4>
        <a:srgbClr val="68217A"/>
      </a:accent4>
      <a:accent5>
        <a:srgbClr val="002050"/>
      </a:accent5>
      <a:accent6>
        <a:srgbClr val="00188F"/>
      </a:accent6>
      <a:hlink>
        <a:srgbClr val="505050"/>
      </a:hlink>
      <a:folHlink>
        <a:srgbClr val="505050"/>
      </a:folHlink>
    </a:clrScheme>
    <a:fontScheme name="STB-2013-SegoeUI">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alking Deck" id="{54E23AB9-3DBE-4A47-A984-5CA2F86BBB31}" vid="{BD38CEB1-68A3-47F2-A62B-A143A6AC5848}"/>
    </a:ext>
  </a:extLst>
</a:theme>
</file>

<file path=ppt/theme/theme4.xml><?xml version="1.0" encoding="utf-8"?>
<a:theme xmlns:a="http://schemas.openxmlformats.org/drawingml/2006/main" name="Theme1">
  <a:themeElements>
    <a:clrScheme name="STB 2013 colors">
      <a:dk1>
        <a:srgbClr val="000000"/>
      </a:dk1>
      <a:lt1>
        <a:srgbClr val="FFFFFF"/>
      </a:lt1>
      <a:dk2>
        <a:srgbClr val="505050"/>
      </a:dk2>
      <a:lt2>
        <a:srgbClr val="D2D2D2"/>
      </a:lt2>
      <a:accent1>
        <a:srgbClr val="0072C6"/>
      </a:accent1>
      <a:accent2>
        <a:srgbClr val="008272"/>
      </a:accent2>
      <a:accent3>
        <a:srgbClr val="68217A"/>
      </a:accent3>
      <a:accent4>
        <a:srgbClr val="DC3C00"/>
      </a:accent4>
      <a:accent5>
        <a:srgbClr val="FF8C00"/>
      </a:accent5>
      <a:accent6>
        <a:srgbClr val="00BCF2"/>
      </a:accent6>
      <a:hlink>
        <a:srgbClr val="505050"/>
      </a:hlink>
      <a:folHlink>
        <a:srgbClr val="505050"/>
      </a:folHlink>
    </a:clrScheme>
    <a:fontScheme name="STB-2013-SegoeUI">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4"/>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000" b="1" dirty="0" smtClean="0">
            <a:solidFill>
              <a:schemeClr val="bg1"/>
            </a:solidFill>
            <a:latin typeface="+mj-lt"/>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noAutofit/>
      </a:bodyPr>
      <a:lstStyle>
        <a:defPPr>
          <a:lnSpc>
            <a:spcPct val="90000"/>
          </a:lnSpc>
          <a:spcAft>
            <a:spcPts val="600"/>
          </a:spcAft>
          <a:defRPr dirty="0" smtClean="0">
            <a:solidFill>
              <a:schemeClr val="tx1">
                <a:lumMod val="85000"/>
                <a:lumOff val="15000"/>
              </a:schemeClr>
            </a:solidFill>
          </a:defRPr>
        </a:defPPr>
      </a:lstStyle>
    </a:txDef>
  </a:objectDefaults>
  <a:extraClrSchemeLst/>
  <a:extLst>
    <a:ext uri="{05A4C25C-085E-4340-85A3-A5531E510DB2}">
      <thm15:themeFamily xmlns:thm15="http://schemas.microsoft.com/office/thememl/2012/main" name="Theme1" id="{3B365E36-265F-42ED-90CB-897686AA20D5}" vid="{42BB44ED-578C-437B-982F-BE4F33A2196C}"/>
    </a:ext>
  </a:extLst>
</a:theme>
</file>

<file path=ppt/theme/theme5.xml><?xml version="1.0" encoding="utf-8"?>
<a:theme xmlns:a="http://schemas.openxmlformats.org/drawingml/2006/main" name="ADLSE_Template">
  <a:themeElements>
    <a:clrScheme name="ADL">
      <a:dk1>
        <a:srgbClr val="505050"/>
      </a:dk1>
      <a:lt1>
        <a:srgbClr val="FFFFFF"/>
      </a:lt1>
      <a:dk2>
        <a:srgbClr val="002050"/>
      </a:dk2>
      <a:lt2>
        <a:srgbClr val="F2F2F2"/>
      </a:lt2>
      <a:accent1>
        <a:srgbClr val="7FBA00"/>
      </a:accent1>
      <a:accent2>
        <a:srgbClr val="0078D7"/>
      </a:accent2>
      <a:accent3>
        <a:srgbClr val="00BCF2"/>
      </a:accent3>
      <a:accent4>
        <a:srgbClr val="FF8C00"/>
      </a:accent4>
      <a:accent5>
        <a:srgbClr val="FFB900"/>
      </a:accent5>
      <a:accent6>
        <a:srgbClr val="5C2D91"/>
      </a:accent6>
      <a:hlink>
        <a:srgbClr val="00BCF2"/>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6_16x9_Template.potx" id="{61D5EBA6-A23E-492C-8A07-E4BCB14E768B}" vid="{2C5385DD-25CC-4B4A-8E83-9D91F0EF820F}"/>
    </a:ext>
  </a:extLst>
</a:theme>
</file>

<file path=ppt/theme/theme6.xml><?xml version="1.0" encoding="utf-8"?>
<a:theme xmlns:a="http://schemas.openxmlformats.org/drawingml/2006/main" name="5-50002_Ignite_Breakout_Template">
  <a:themeElements>
    <a:clrScheme name="Ignite 2016">
      <a:dk1>
        <a:srgbClr val="505050"/>
      </a:dk1>
      <a:lt1>
        <a:srgbClr val="FFFFFF"/>
      </a:lt1>
      <a:dk2>
        <a:srgbClr val="D83B01"/>
      </a:dk2>
      <a:lt2>
        <a:srgbClr val="F8F8F8"/>
      </a:lt2>
      <a:accent1>
        <a:srgbClr val="D83B01"/>
      </a:accent1>
      <a:accent2>
        <a:srgbClr val="0078D7"/>
      </a:accent2>
      <a:accent3>
        <a:srgbClr val="505050"/>
      </a:accent3>
      <a:accent4>
        <a:srgbClr val="D2D2D2"/>
      </a:accent4>
      <a:accent5>
        <a:srgbClr val="FFB900"/>
      </a:accent5>
      <a:accent6>
        <a:srgbClr val="FF8C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6_16x9_Template.potx" id="{61D5EBA6-A23E-492C-8A07-E4BCB14E768B}" vid="{2C5385DD-25CC-4B4A-8E83-9D91F0EF820F}"/>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391E57C78B9F604FB8BAD296D1460E2A" ma:contentTypeVersion="1" ma:contentTypeDescription="Create a new document." ma:contentTypeScope="" ma:versionID="fb382fe2362acd2155f454904f478e4d">
  <xsd:schema xmlns:xsd="http://www.w3.org/2001/XMLSchema" xmlns:xs="http://www.w3.org/2001/XMLSchema" xmlns:p="http://schemas.microsoft.com/office/2006/metadata/properties" xmlns:ns3="636b0322-90fb-440c-9cbc-22749e7231e9" targetNamespace="http://schemas.microsoft.com/office/2006/metadata/properties" ma:root="true" ma:fieldsID="b9887c63ce4710c1aeb75a5f03aecb69" ns3:_="">
    <xsd:import namespace="636b0322-90fb-440c-9cbc-22749e7231e9"/>
    <xsd:element name="properties">
      <xsd:complexType>
        <xsd:sequence>
          <xsd:element name="documentManagement">
            <xsd:complexType>
              <xsd:all>
                <xsd:element ref="ns3: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36b0322-90fb-440c-9cbc-22749e7231e9"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B0CA13EC-1D3C-4D6F-8D1C-E8A452CFC79A}">
  <ds:schemaRefs>
    <ds:schemaRef ds:uri="http://schemas.microsoft.com/sharepoint/v3/contenttype/forms"/>
  </ds:schemaRefs>
</ds:datastoreItem>
</file>

<file path=customXml/itemProps2.xml><?xml version="1.0" encoding="utf-8"?>
<ds:datastoreItem xmlns:ds="http://schemas.openxmlformats.org/officeDocument/2006/customXml" ds:itemID="{3B546BD0-A0CE-47FB-9E5E-E7FD558621B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36b0322-90fb-440c-9cbc-22749e7231e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025FDD9-4C58-4084-9F89-0E6ADD6FFF55}">
  <ds:schemaRefs>
    <ds:schemaRef ds:uri="http://schemas.microsoft.com/office/2006/metadata/properties"/>
    <ds:schemaRef ds:uri="http://schemas.microsoft.com/office/2006/documentManagement/types"/>
    <ds:schemaRef ds:uri="http://purl.org/dc/dcmitype/"/>
    <ds:schemaRef ds:uri="http://schemas.microsoft.com/office/infopath/2007/PartnerControls"/>
    <ds:schemaRef ds:uri="http://schemas.openxmlformats.org/package/2006/metadata/core-properties"/>
    <ds:schemaRef ds:uri="http://purl.org/dc/elements/1.1/"/>
    <ds:schemaRef ds:uri="636b0322-90fb-440c-9cbc-22749e7231e9"/>
    <ds:schemaRef ds:uri="http://www.w3.org/XML/1998/namespace"/>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12639</TotalTime>
  <Words>597</Words>
  <Application>Microsoft Office PowerPoint</Application>
  <PresentationFormat>Widescreen</PresentationFormat>
  <Paragraphs>70</Paragraphs>
  <Slides>9</Slides>
  <Notes>9</Notes>
  <HiddenSlides>0</HiddenSlides>
  <MMClips>0</MMClips>
  <ScaleCrop>false</ScaleCrop>
  <HeadingPairs>
    <vt:vector size="8" baseType="variant">
      <vt:variant>
        <vt:lpstr>Fonts Used</vt:lpstr>
      </vt:variant>
      <vt:variant>
        <vt:i4>11</vt:i4>
      </vt:variant>
      <vt:variant>
        <vt:lpstr>Theme</vt:lpstr>
      </vt:variant>
      <vt:variant>
        <vt:i4>6</vt:i4>
      </vt:variant>
      <vt:variant>
        <vt:lpstr>Embedded OLE Servers</vt:lpstr>
      </vt:variant>
      <vt:variant>
        <vt:i4>1</vt:i4>
      </vt:variant>
      <vt:variant>
        <vt:lpstr>Slide Titles</vt:lpstr>
      </vt:variant>
      <vt:variant>
        <vt:i4>9</vt:i4>
      </vt:variant>
    </vt:vector>
  </HeadingPairs>
  <TitlesOfParts>
    <vt:vector size="27" baseType="lpstr">
      <vt:lpstr>ＭＳ Ｐゴシック</vt:lpstr>
      <vt:lpstr>Arial</vt:lpstr>
      <vt:lpstr>Calibri</vt:lpstr>
      <vt:lpstr>Consolas</vt:lpstr>
      <vt:lpstr>Segoe</vt:lpstr>
      <vt:lpstr>Segoe Pro Light</vt:lpstr>
      <vt:lpstr>Segoe Semibold</vt:lpstr>
      <vt:lpstr>Segoe UI</vt:lpstr>
      <vt:lpstr>Segoe UI Light</vt:lpstr>
      <vt:lpstr>Segoe UI Semibold</vt:lpstr>
      <vt:lpstr>Wingdings</vt:lpstr>
      <vt:lpstr>1_Office Theme</vt:lpstr>
      <vt:lpstr>2_Office Theme</vt:lpstr>
      <vt:lpstr>STB Product Families 2015</vt:lpstr>
      <vt:lpstr>Theme1</vt:lpstr>
      <vt:lpstr>ADLSE_Template</vt:lpstr>
      <vt:lpstr>5-50002_Ignite_Breakout_Template</vt:lpstr>
      <vt:lpstr>think-cell Slide</vt:lpstr>
      <vt:lpstr>PowerPoint Presentation</vt:lpstr>
      <vt:lpstr>Introduction</vt:lpstr>
      <vt:lpstr>How</vt:lpstr>
      <vt:lpstr>Prerequisites</vt:lpstr>
      <vt:lpstr>Setup Azure</vt:lpstr>
      <vt:lpstr>Key Concepts</vt:lpstr>
      <vt:lpstr>Key Concepts</vt:lpstr>
      <vt:lpstr>Need Help?</vt:lpstr>
      <vt:lpstr>Exercise 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Frank Gartland</dc:creator>
  <cp:lastModifiedBy>Todd Barron</cp:lastModifiedBy>
  <cp:revision>455</cp:revision>
  <dcterms:created xsi:type="dcterms:W3CDTF">2013-02-15T23:12:42Z</dcterms:created>
  <dcterms:modified xsi:type="dcterms:W3CDTF">2017-12-13T15:55:30Z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0x010100391E57C78B9F604FB8BAD296D1460E2A</vt:lpwstr>
  </property>
  <property fmtid="{D5CDD505-2E9C-101B-9397-08002B2CF9AE}" pid="3" name="IsMyDocuments">
    <vt:bool>true</vt:bool>
  </property>
  <property fmtid="{D5CDD505-2E9C-101B-9397-08002B2CF9AE}" pid="4" name="Related Type Document">
    <vt:lpwstr/>
  </property>
  <property fmtid="{D5CDD505-2E9C-101B-9397-08002B2CF9AE}" pid="5" name="Document Tag">
    <vt:lpwstr>24;#Content Templates|bdbbc9aa-4892-4816-9e36-bf1120da60e9</vt:lpwstr>
  </property>
  <property fmtid="{D5CDD505-2E9C-101B-9397-08002B2CF9AE}" pid="6" name="TaxKeyword">
    <vt:lpwstr/>
  </property>
  <property fmtid="{D5CDD505-2E9C-101B-9397-08002B2CF9AE}" pid="7" name="DocVizPreviewMetadata_Count">
    <vt:i4>12</vt:i4>
  </property>
  <property fmtid="{D5CDD505-2E9C-101B-9397-08002B2CF9AE}" pid="8" name="DocVizPreviewMetadata_0">
    <vt:lpwstr>300x168x2</vt:lpwstr>
  </property>
</Properties>
</file>